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5" r:id="rId5"/>
    <p:sldId id="286" r:id="rId6"/>
    <p:sldId id="284" r:id="rId7"/>
    <p:sldId id="292" r:id="rId8"/>
    <p:sldId id="320" r:id="rId9"/>
    <p:sldId id="319" r:id="rId10"/>
    <p:sldId id="321" r:id="rId11"/>
    <p:sldId id="322" r:id="rId12"/>
    <p:sldId id="323" r:id="rId13"/>
    <p:sldId id="325" r:id="rId14"/>
    <p:sldId id="326" r:id="rId15"/>
    <p:sldId id="327" r:id="rId16"/>
    <p:sldId id="328" r:id="rId17"/>
    <p:sldId id="329" r:id="rId18"/>
    <p:sldId id="331" r:id="rId19"/>
    <p:sldId id="338" r:id="rId20"/>
    <p:sldId id="333" r:id="rId21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FF99"/>
    <a:srgbClr val="99CCFF"/>
    <a:srgbClr val="3399FF"/>
    <a:srgbClr val="FF0066"/>
    <a:srgbClr val="FFFF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17" autoAdjust="0"/>
  </p:normalViewPr>
  <p:slideViewPr>
    <p:cSldViewPr>
      <p:cViewPr varScale="1">
        <p:scale>
          <a:sx n="74" d="100"/>
          <a:sy n="74" d="100"/>
        </p:scale>
        <p:origin x="112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50289688-67B8-4D81-AD12-CC7049001E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FFBD02-EECE-473F-A211-13AA5A2F9CA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6407150" y="9610725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3" tIns="46796" rIns="89993" bIns="46796" anchor="b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40000"/>
              </a:lnSpc>
              <a:spcBef>
                <a:spcPct val="20000"/>
              </a:spcBef>
              <a:buFont typeface="Monotype Sorts" pitchFamily="2" charset="2"/>
              <a:buChar char="q"/>
            </a:pPr>
            <a:fld id="{1310FE30-A9C6-4881-BB9A-01BA9B4BE793}" type="slidenum">
              <a:rPr lang="es-ES_tradnl" altLang="en-US" b="0">
                <a:latin typeface="Arial Narrow" panose="020B0606020202030204" pitchFamily="34" charset="0"/>
              </a:rPr>
              <a:pPr algn="r">
                <a:lnSpc>
                  <a:spcPct val="140000"/>
                </a:lnSpc>
                <a:spcBef>
                  <a:spcPct val="20000"/>
                </a:spcBef>
                <a:buFont typeface="Monotype Sorts" pitchFamily="2" charset="2"/>
                <a:buChar char="q"/>
              </a:pPr>
              <a:t>1</a:t>
            </a:fld>
            <a:endParaRPr lang="es-ES_tradnl" altLang="en-US" b="0">
              <a:latin typeface="Arial Narrow" panose="020B060602020203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77875"/>
            <a:ext cx="4878387" cy="3660775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8213"/>
            <a:ext cx="182562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3" tIns="46796" rIns="89993" bIns="46796">
            <a:spAutoFit/>
          </a:bodyPr>
          <a:lstStyle/>
          <a:p>
            <a:pPr eaLnBrk="1" hangingPunct="1"/>
            <a:endParaRPr lang="es-ES_tradnl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C44A8C-69F9-4073-AE8A-84ABC1813060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EA7E15-9A86-4811-849F-EA6B9D671542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51555F-4656-4861-9D4A-DC70AC6904E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693153-279C-471B-8B50-3655ED2A436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35D6D3-9818-441B-95E6-4F9A408F1213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A00E71-46E6-4069-9386-515F6C750DE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Thnk</a:t>
            </a:r>
            <a:r>
              <a:rPr lang="en-GB" dirty="0"/>
              <a:t> of a letter using one of the lines.  3 guesses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EE85C2-5C3A-4532-AAB8-B0BB25EB49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40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DA8094-D164-408F-9005-AC6D2A68E5CC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AA738F-3754-4108-A9AA-54FD33885EF2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DD37A3-23BD-479C-8468-17C1655FF64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FE03CC-CA43-4D89-A794-C41F215815B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135844-F73D-414C-B547-51CF9AC2ED1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C71D91-3562-41BC-870A-95231BB2B88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3E0D98-234A-45D5-91F7-2E5F8960A844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E968E8-1101-425C-B9F8-F0AAB857733F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09058-3F9C-4A07-9057-BF8D9011B4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33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A4B0-BA7D-4F01-81BF-C20C4AFA29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055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179C-6812-43D7-890C-BCE282C770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026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69D4F-22CC-4F37-8246-5EE1CF90D1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31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9252-2872-47D7-9F59-1178E0762D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46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0B25E-6114-4F16-8229-0353B5BADB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594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C8F1-5963-46A1-AB4D-62032215F8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26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02E2-D453-49CB-92BC-8BF93A896E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538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E2F4-6397-4231-8F76-9A07CEB724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373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4368F-274A-4AE7-B3EB-766517436C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584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3526-B82D-4A8C-9065-BA2FFC58E9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81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CC56663-5B7C-4650-BE9C-FD4B76293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wmf"/><Relationship Id="rId10" Type="http://schemas.openxmlformats.org/officeDocument/2006/relationships/image" Target="../media/image16.jpeg"/><Relationship Id="rId4" Type="http://schemas.openxmlformats.org/officeDocument/2006/relationships/image" Target="../media/image10.wmf"/><Relationship Id="rId9" Type="http://schemas.openxmlformats.org/officeDocument/2006/relationships/image" Target="../media/image15.jpe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1.wmf"/><Relationship Id="rId10" Type="http://schemas.openxmlformats.org/officeDocument/2006/relationships/image" Target="../media/image17.jpeg"/><Relationship Id="rId4" Type="http://schemas.openxmlformats.org/officeDocument/2006/relationships/image" Target="../media/image10.wmf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wmf"/><Relationship Id="rId10" Type="http://schemas.openxmlformats.org/officeDocument/2006/relationships/image" Target="../media/image17.jpeg"/><Relationship Id="rId4" Type="http://schemas.openxmlformats.org/officeDocument/2006/relationships/image" Target="../media/image10.wmf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wmf"/><Relationship Id="rId10" Type="http://schemas.openxmlformats.org/officeDocument/2006/relationships/image" Target="../media/image16.jpeg"/><Relationship Id="rId4" Type="http://schemas.openxmlformats.org/officeDocument/2006/relationships/image" Target="../media/image10.wmf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wmf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wmf"/><Relationship Id="rId10" Type="http://schemas.openxmlformats.org/officeDocument/2006/relationships/image" Target="../media/image16.jpeg"/><Relationship Id="rId4" Type="http://schemas.openxmlformats.org/officeDocument/2006/relationships/image" Target="../media/image10.wmf"/><Relationship Id="rId9" Type="http://schemas.openxmlformats.org/officeDocument/2006/relationships/image" Target="../media/image15.jpe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.xml"/><Relationship Id="rId13" Type="http://schemas.openxmlformats.org/officeDocument/2006/relationships/control" Target="../activeX/activeX11.xml"/><Relationship Id="rId18" Type="http://schemas.openxmlformats.org/officeDocument/2006/relationships/control" Target="../activeX/activeX16.xml"/><Relationship Id="rId26" Type="http://schemas.openxmlformats.org/officeDocument/2006/relationships/hyperlink" Target="http://g.live.com/9uxp9en-us/ftr1" TargetMode="External"/><Relationship Id="rId3" Type="http://schemas.openxmlformats.org/officeDocument/2006/relationships/control" Target="../activeX/activeX1.xml"/><Relationship Id="rId21" Type="http://schemas.openxmlformats.org/officeDocument/2006/relationships/control" Target="../activeX/activeX19.xml"/><Relationship Id="rId34" Type="http://schemas.openxmlformats.org/officeDocument/2006/relationships/image" Target="../media/image4.jpeg"/><Relationship Id="rId7" Type="http://schemas.openxmlformats.org/officeDocument/2006/relationships/control" Target="../activeX/activeX5.xml"/><Relationship Id="rId12" Type="http://schemas.openxmlformats.org/officeDocument/2006/relationships/control" Target="../activeX/activeX10.xml"/><Relationship Id="rId17" Type="http://schemas.openxmlformats.org/officeDocument/2006/relationships/control" Target="../activeX/activeX15.xml"/><Relationship Id="rId25" Type="http://schemas.openxmlformats.org/officeDocument/2006/relationships/hyperlink" Target="http://help.live.com/help.aspx?mkt=en-US&amp;project=tou&amp;querytype=keyword&amp;query=coc" TargetMode="External"/><Relationship Id="rId33" Type="http://schemas.openxmlformats.org/officeDocument/2006/relationships/image" Target="../media/image3.png"/><Relationship Id="rId2" Type="http://schemas.openxmlformats.org/officeDocument/2006/relationships/audio" Target="../media/media1.m4a"/><Relationship Id="rId16" Type="http://schemas.openxmlformats.org/officeDocument/2006/relationships/control" Target="../activeX/activeX14.xml"/><Relationship Id="rId20" Type="http://schemas.openxmlformats.org/officeDocument/2006/relationships/control" Target="../activeX/activeX18.xml"/><Relationship Id="rId29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control" Target="../activeX/activeX4.xml"/><Relationship Id="rId11" Type="http://schemas.openxmlformats.org/officeDocument/2006/relationships/control" Target="../activeX/activeX9.xml"/><Relationship Id="rId24" Type="http://schemas.openxmlformats.org/officeDocument/2006/relationships/notesSlide" Target="../notesSlides/notesSlide2.xml"/><Relationship Id="rId32" Type="http://schemas.openxmlformats.org/officeDocument/2006/relationships/hyperlink" Target="http://g.live.com/9uxp9en-us/ftr4?productkey=WLProfile" TargetMode="External"/><Relationship Id="rId37" Type="http://schemas.openxmlformats.org/officeDocument/2006/relationships/image" Target="../media/image7.wmf"/><Relationship Id="rId5" Type="http://schemas.openxmlformats.org/officeDocument/2006/relationships/control" Target="../activeX/activeX3.xml"/><Relationship Id="rId15" Type="http://schemas.openxmlformats.org/officeDocument/2006/relationships/control" Target="../activeX/activeX13.xml"/><Relationship Id="rId23" Type="http://schemas.openxmlformats.org/officeDocument/2006/relationships/slideLayout" Target="../slideLayouts/slideLayout7.xml"/><Relationship Id="rId28" Type="http://schemas.openxmlformats.org/officeDocument/2006/relationships/hyperlink" Target="http://g.msn.com/0TO_/enus" TargetMode="External"/><Relationship Id="rId36" Type="http://schemas.openxmlformats.org/officeDocument/2006/relationships/image" Target="../media/image6.png"/><Relationship Id="rId10" Type="http://schemas.openxmlformats.org/officeDocument/2006/relationships/control" Target="../activeX/activeX8.xml"/><Relationship Id="rId19" Type="http://schemas.openxmlformats.org/officeDocument/2006/relationships/control" Target="../activeX/activeX17.xml"/><Relationship Id="rId31" Type="http://schemas.openxmlformats.org/officeDocument/2006/relationships/hyperlink" Target="http://g.live.com/9uxp9en-us/ftr3" TargetMode="External"/><Relationship Id="rId4" Type="http://schemas.openxmlformats.org/officeDocument/2006/relationships/control" Target="../activeX/activeX2.xml"/><Relationship Id="rId9" Type="http://schemas.openxmlformats.org/officeDocument/2006/relationships/control" Target="../activeX/activeX7.xml"/><Relationship Id="rId14" Type="http://schemas.openxmlformats.org/officeDocument/2006/relationships/control" Target="../activeX/activeX12.xml"/><Relationship Id="rId22" Type="http://schemas.openxmlformats.org/officeDocument/2006/relationships/control" Target="../activeX/activeX20.xml"/><Relationship Id="rId27" Type="http://schemas.openxmlformats.org/officeDocument/2006/relationships/hyperlink" Target="http://go.microsoft.com/fwlink/?LinkId=74170" TargetMode="External"/><Relationship Id="rId30" Type="http://schemas.openxmlformats.org/officeDocument/2006/relationships/hyperlink" Target="http://support.live.com/default.aspx?productKey=WLProfileAbuse" TargetMode="External"/><Relationship Id="rId35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wmf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audio" Target="../media/media3.m4a"/><Relationship Id="rId16" Type="http://schemas.openxmlformats.org/officeDocument/2006/relationships/image" Target="../media/image20.png"/><Relationship Id="rId1" Type="http://schemas.microsoft.com/office/2007/relationships/media" Target="../media/media3.m4a"/><Relationship Id="rId6" Type="http://schemas.openxmlformats.org/officeDocument/2006/relationships/image" Target="../media/image10.wmf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0.wmf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wmf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wmf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wmf"/><Relationship Id="rId10" Type="http://schemas.openxmlformats.org/officeDocument/2006/relationships/image" Target="../media/image17.jpeg"/><Relationship Id="rId4" Type="http://schemas.openxmlformats.org/officeDocument/2006/relationships/image" Target="../media/image10.wmf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wmf"/><Relationship Id="rId10" Type="http://schemas.openxmlformats.org/officeDocument/2006/relationships/image" Target="../media/image17.jpeg"/><Relationship Id="rId4" Type="http://schemas.openxmlformats.org/officeDocument/2006/relationships/image" Target="../media/image10.wmf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wmf"/><Relationship Id="rId10" Type="http://schemas.openxmlformats.org/officeDocument/2006/relationships/image" Target="../media/image16.jpeg"/><Relationship Id="rId4" Type="http://schemas.openxmlformats.org/officeDocument/2006/relationships/image" Target="../media/image10.wmf"/><Relationship Id="rId9" Type="http://schemas.openxmlformats.org/officeDocument/2006/relationships/image" Target="../media/image15.jpe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35050"/>
            <a:ext cx="80025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7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Mi ciudad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2781300"/>
            <a:ext cx="8077200" cy="1295400"/>
          </a:xfrm>
        </p:spPr>
        <p:txBody>
          <a:bodyPr/>
          <a:lstStyle/>
          <a:p>
            <a:r>
              <a:rPr lang="en-GB" altLang="en-US" sz="2400" b="1"/>
              <a:t>LI: To use strategies to memorise vocab</a:t>
            </a:r>
            <a:endParaRPr lang="en-GB" altLang="en-US" sz="2400"/>
          </a:p>
          <a:p>
            <a:r>
              <a:rPr lang="en-GB" altLang="en-US" sz="2400" b="1"/>
              <a:t>Context: name some places in the town in Spanish</a:t>
            </a:r>
            <a:endParaRPr lang="es-ES_tradnl" altLang="en-US"/>
          </a:p>
        </p:txBody>
      </p:sp>
      <p:graphicFrame>
        <p:nvGraphicFramePr>
          <p:cNvPr id="33802" name="Group 10"/>
          <p:cNvGraphicFramePr>
            <a:graphicFrameLocks noGrp="1"/>
          </p:cNvGraphicFramePr>
          <p:nvPr/>
        </p:nvGraphicFramePr>
        <p:xfrm>
          <a:off x="1403350" y="908050"/>
          <a:ext cx="6481763" cy="1368425"/>
        </p:xfrm>
        <a:graphic>
          <a:graphicData uri="http://schemas.openxmlformats.org/drawingml/2006/table">
            <a:tbl>
              <a:tblPr/>
              <a:tblGrid>
                <a:gridCol w="648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06" name="Picture 11" descr="build6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494">
            <a:off x="6443663" y="738188"/>
            <a:ext cx="23764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"/>
          <p:cNvSpPr>
            <a:spLocks noChangeArrowheads="1"/>
          </p:cNvSpPr>
          <p:nvPr/>
        </p:nvSpPr>
        <p:spPr bwMode="auto">
          <a:xfrm>
            <a:off x="539750" y="4292600"/>
            <a:ext cx="8135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venir-Book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venir-Book"/>
              </a:rPr>
              <a:t>SUCCESS CRITERIA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venir-Book"/>
              </a:rPr>
              <a:t>I can name at least 6 places (ask a partner to test you)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venir-Book"/>
              </a:rPr>
              <a:t>I can explain my detective clues to my partner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venir-Book"/>
              </a:rPr>
              <a:t>I </a:t>
            </a:r>
            <a:r>
              <a:rPr lang="en-GB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venir-Book"/>
              </a:rPr>
              <a:t>I</a:t>
            </a: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venir-Book"/>
              </a:rPr>
              <a:t> can match sentences to pictures using a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venir-Book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iglesia-san-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581525"/>
            <a:ext cx="18113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8" descr="BD064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349500"/>
            <a:ext cx="1420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9" descr="bd2011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349500"/>
            <a:ext cx="1474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0" descr="QQ20081229143652354A1016032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2349500"/>
            <a:ext cx="1639888" cy="1511300"/>
          </a:xfrm>
          <a:noFill/>
        </p:spPr>
      </p:pic>
      <p:pic>
        <p:nvPicPr>
          <p:cNvPr id="56326" name="Picture 13" descr="PH01471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60363"/>
            <a:ext cx="15176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5" descr="Image result for hiperdi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60363"/>
            <a:ext cx="1474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7" descr="Image result for mercadillo de la v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0363"/>
            <a:ext cx="1779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5" descr="Related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7188"/>
            <a:ext cx="1584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568825"/>
            <a:ext cx="15668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5" descr="Image result for museos en arrecif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349500"/>
            <a:ext cx="17653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26" descr="Image result for escuela cesar manriq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4568825"/>
            <a:ext cx="1844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374900"/>
            <a:ext cx="1739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 descr="iglesia-san-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557713"/>
            <a:ext cx="18113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8" descr="BD064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349500"/>
            <a:ext cx="1420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9" descr="bd2011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349500"/>
            <a:ext cx="1474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3" descr="PH01471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60363"/>
            <a:ext cx="15176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 descr="Image result for hiperdi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60363"/>
            <a:ext cx="1474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Image result for mercadillo de la vil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0363"/>
            <a:ext cx="1779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5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7188"/>
            <a:ext cx="1584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4" descr="Image result for la caja de canarias arrecif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57188"/>
            <a:ext cx="15541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4581525"/>
            <a:ext cx="156686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5" descr="Image result for museos en arrecif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349500"/>
            <a:ext cx="17653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26" descr="Image result for escuela cesar manriq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637088"/>
            <a:ext cx="1844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8382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374900"/>
            <a:ext cx="1739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 descr="iglesia-san-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611688"/>
            <a:ext cx="18113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8" descr="BD064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349500"/>
            <a:ext cx="1420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9" descr="bd2011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349500"/>
            <a:ext cx="1474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" descr="QQ20081229143652354A1016032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2349500"/>
            <a:ext cx="1639888" cy="1511300"/>
          </a:xfrm>
          <a:noFill/>
        </p:spPr>
      </p:pic>
      <p:pic>
        <p:nvPicPr>
          <p:cNvPr id="60422" name="Picture 13" descr="PH01471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60363"/>
            <a:ext cx="15176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5" descr="Image result for hiperdi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60363"/>
            <a:ext cx="1474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5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7188"/>
            <a:ext cx="1584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4" descr="Image result for la caja de canarias arrecif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57188"/>
            <a:ext cx="15541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156686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5" descr="Image result for museos en arrecif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349500"/>
            <a:ext cx="17653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26" descr="Image result for escuela cesar manriq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4632325"/>
            <a:ext cx="1844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374900"/>
            <a:ext cx="1739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iglesia-san-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94225"/>
            <a:ext cx="18113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8" descr="BD064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349500"/>
            <a:ext cx="1420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9" descr="bd2011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349500"/>
            <a:ext cx="1474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0" descr="QQ20081229143652354A1016032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2349500"/>
            <a:ext cx="1639888" cy="1511300"/>
          </a:xfrm>
          <a:noFill/>
        </p:spPr>
      </p:pic>
      <p:pic>
        <p:nvPicPr>
          <p:cNvPr id="62470" name="Picture 13" descr="PH01471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60363"/>
            <a:ext cx="15176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5" descr="Image result for hiperdi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60363"/>
            <a:ext cx="1474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7" descr="Image result for mercadillo de la v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0363"/>
            <a:ext cx="1779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5" descr="Related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7188"/>
            <a:ext cx="1584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4" descr="Image result for la caja de canarias arrec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57188"/>
            <a:ext cx="15541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589463"/>
            <a:ext cx="15668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5" descr="Image result for museos en arrecif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349500"/>
            <a:ext cx="17653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26" descr="Image result for escuela cesar manriqu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635500"/>
            <a:ext cx="1844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 descr="iglesia-san-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595813"/>
            <a:ext cx="18113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9" descr="bd2011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349500"/>
            <a:ext cx="1474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10" descr="QQ20081229143652354A1016032"/>
          <p:cNvPicPr>
            <a:picLocks noGrp="1"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2349500"/>
            <a:ext cx="1639888" cy="1511300"/>
          </a:xfrm>
          <a:noFill/>
        </p:spPr>
      </p:pic>
      <p:pic>
        <p:nvPicPr>
          <p:cNvPr id="64517" name="Picture 13" descr="PH01471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60363"/>
            <a:ext cx="15176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Image result for hiperdi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60363"/>
            <a:ext cx="1474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Image result for mercadillo de la vil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0363"/>
            <a:ext cx="1779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7188"/>
            <a:ext cx="1584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4" descr="Image result for la caja de canarias arrecif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57188"/>
            <a:ext cx="15541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7875"/>
            <a:ext cx="15668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5" descr="Image result for museos en arrecif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349500"/>
            <a:ext cx="17653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26" descr="Image result for escuela cesar manriq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610100"/>
            <a:ext cx="1844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374900"/>
            <a:ext cx="1739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7" descr="iglesia-san-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81525"/>
            <a:ext cx="18113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8" descr="BD064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349500"/>
            <a:ext cx="1420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9" descr="bd2011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349500"/>
            <a:ext cx="1474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0" descr="QQ20081229143652354A1016032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2349500"/>
            <a:ext cx="1639888" cy="1511300"/>
          </a:xfrm>
          <a:noFill/>
        </p:spPr>
      </p:pic>
      <p:pic>
        <p:nvPicPr>
          <p:cNvPr id="66566" name="Picture 13" descr="PH01471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60363"/>
            <a:ext cx="15176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5" descr="Image result for hiperdi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60363"/>
            <a:ext cx="1474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7" descr="Image result for mercadillo de la v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0363"/>
            <a:ext cx="1779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5" descr="Related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7188"/>
            <a:ext cx="1584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4" descr="Image result for la caja de canarias arrec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57188"/>
            <a:ext cx="15541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4581525"/>
            <a:ext cx="156686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26" descr="Image result for escuela cesar manriq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622800"/>
            <a:ext cx="1844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374900"/>
            <a:ext cx="1739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15550"/>
              </p:ext>
            </p:extLst>
          </p:nvPr>
        </p:nvGraphicFramePr>
        <p:xfrm>
          <a:off x="496102" y="719061"/>
          <a:ext cx="6546848" cy="5988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5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1737">
                <a:tc>
                  <a:txBody>
                    <a:bodyPr/>
                    <a:lstStyle/>
                    <a:p>
                      <a:r>
                        <a:rPr lang="en-GB" sz="4400" dirty="0"/>
                        <a:t>a</a:t>
                      </a:r>
                    </a:p>
                  </a:txBody>
                  <a:tcPr marL="91451" marR="91451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b</a:t>
                      </a:r>
                    </a:p>
                  </a:txBody>
                  <a:tcPr marL="91451" marR="91451" marT="45714" marB="4571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c</a:t>
                      </a:r>
                    </a:p>
                  </a:txBody>
                  <a:tcPr marL="91451" marR="91451" marT="45714" marB="4571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 err="1"/>
                        <a:t>ch</a:t>
                      </a:r>
                      <a:endParaRPr lang="en-GB" sz="4400" dirty="0"/>
                    </a:p>
                  </a:txBody>
                  <a:tcPr marL="91451" marR="91451" marT="45714" marB="4571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91451" marR="91451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91">
                <a:tc rowSpan="2">
                  <a:txBody>
                    <a:bodyPr/>
                    <a:lstStyle/>
                    <a:p>
                      <a:r>
                        <a:rPr lang="en-GB" sz="4400" dirty="0"/>
                        <a:t>d</a:t>
                      </a:r>
                    </a:p>
                  </a:txBody>
                  <a:tcPr marL="91451" marR="91451" marT="45714" marB="4571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e</a:t>
                      </a:r>
                    </a:p>
                  </a:txBody>
                  <a:tcPr marL="91451" marR="91451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4400" dirty="0"/>
                        <a:t>f</a:t>
                      </a:r>
                    </a:p>
                  </a:txBody>
                  <a:tcPr marL="91451" marR="9145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4400" dirty="0"/>
                        <a:t>g</a:t>
                      </a:r>
                    </a:p>
                  </a:txBody>
                  <a:tcPr marL="91451" marR="91451" marT="45714" marB="45714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4400" dirty="0"/>
                        <a:t>h</a:t>
                      </a:r>
                    </a:p>
                  </a:txBody>
                  <a:tcPr marL="91451" marR="91451" marT="45714" marB="45714"/>
                </a:tc>
                <a:tc rowSpan="2">
                  <a:txBody>
                    <a:bodyPr/>
                    <a:lstStyle/>
                    <a:p>
                      <a:r>
                        <a:rPr lang="en-GB" sz="4400" dirty="0" err="1"/>
                        <a:t>i</a:t>
                      </a:r>
                      <a:endParaRPr lang="en-GB" sz="4400" dirty="0"/>
                    </a:p>
                  </a:txBody>
                  <a:tcPr marL="91451" marR="91451" marT="45714" marB="45714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91451" marR="91451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737">
                <a:tc>
                  <a:txBody>
                    <a:bodyPr/>
                    <a:lstStyle/>
                    <a:p>
                      <a:r>
                        <a:rPr lang="en-GB" sz="4400" dirty="0"/>
                        <a:t>j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k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l</a:t>
                      </a:r>
                    </a:p>
                  </a:txBody>
                  <a:tcPr marL="91451" marR="91451"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err="1"/>
                        <a:t>ll</a:t>
                      </a:r>
                      <a:endParaRPr lang="en-GB" sz="4400" dirty="0"/>
                    </a:p>
                  </a:txBody>
                  <a:tcPr marL="91451" marR="91451"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m</a:t>
                      </a:r>
                    </a:p>
                  </a:txBody>
                  <a:tcPr marL="91451" marR="91451"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n</a:t>
                      </a:r>
                    </a:p>
                  </a:txBody>
                  <a:tcPr marL="91451" marR="91451"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ñ</a:t>
                      </a:r>
                    </a:p>
                  </a:txBody>
                  <a:tcPr marL="91451" marR="91451" marT="45714" marB="4571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737">
                <a:tc>
                  <a:txBody>
                    <a:bodyPr/>
                    <a:lstStyle/>
                    <a:p>
                      <a:r>
                        <a:rPr lang="en-GB" sz="4400" dirty="0"/>
                        <a:t>o</a:t>
                      </a:r>
                    </a:p>
                  </a:txBody>
                  <a:tcPr marL="91451" marR="91451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p</a:t>
                      </a:r>
                    </a:p>
                  </a:txBody>
                  <a:tcPr marL="91451" marR="91451" marT="45714" marB="4571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q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r</a:t>
                      </a:r>
                    </a:p>
                  </a:txBody>
                  <a:tcPr marL="91451" marR="91451"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s</a:t>
                      </a:r>
                    </a:p>
                  </a:txBody>
                  <a:tcPr marL="91451" marR="91451"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1737">
                <a:tc>
                  <a:txBody>
                    <a:bodyPr/>
                    <a:lstStyle/>
                    <a:p>
                      <a:r>
                        <a:rPr lang="en-GB" sz="4400" dirty="0"/>
                        <a:t>t</a:t>
                      </a:r>
                    </a:p>
                  </a:txBody>
                  <a:tcPr marL="91451" marR="91451" marT="45714" marB="4571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u</a:t>
                      </a:r>
                    </a:p>
                  </a:txBody>
                  <a:tcPr marL="91451" marR="91451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v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w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x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y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GB" sz="4400" dirty="0"/>
                        <a:t>z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00" name="Rectangle 2"/>
          <p:cNvSpPr>
            <a:spLocks noChangeArrowheads="1"/>
          </p:cNvSpPr>
          <p:nvPr/>
        </p:nvSpPr>
        <p:spPr bwMode="auto">
          <a:xfrm>
            <a:off x="971600" y="-30901"/>
            <a:ext cx="7359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dirty="0" err="1">
                <a:solidFill>
                  <a:prstClr val="black"/>
                </a:solidFill>
              </a:rPr>
              <a:t>Practica</a:t>
            </a:r>
            <a:r>
              <a:rPr lang="en-GB" altLang="en-US" sz="2800" b="1" dirty="0">
                <a:solidFill>
                  <a:prstClr val="black"/>
                </a:solidFill>
              </a:rPr>
              <a:t> el </a:t>
            </a:r>
            <a:r>
              <a:rPr lang="en-GB" altLang="en-US" sz="2800" b="1" dirty="0" err="1">
                <a:solidFill>
                  <a:prstClr val="black"/>
                </a:solidFill>
              </a:rPr>
              <a:t>alfabeto</a:t>
            </a:r>
            <a:r>
              <a:rPr lang="en-GB" altLang="en-US" sz="2800" b="1" dirty="0">
                <a:solidFill>
                  <a:prstClr val="black"/>
                </a:solidFill>
              </a:rPr>
              <a:t>//</a:t>
            </a:r>
            <a:r>
              <a:rPr lang="en-GB" altLang="en-US" sz="2800" u="none" dirty="0">
                <a:solidFill>
                  <a:prstClr val="black"/>
                </a:solidFill>
              </a:rPr>
              <a:t>practice the alphabet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68B8A0-6820-44AD-8984-14ECA12D3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72940"/>
            <a:ext cx="489165" cy="489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92805-F33B-4B32-AE98-DF814D0133C5}"/>
              </a:ext>
            </a:extLst>
          </p:cNvPr>
          <p:cNvSpPr txBox="1"/>
          <p:nvPr/>
        </p:nvSpPr>
        <p:spPr>
          <a:xfrm>
            <a:off x="7308304" y="836712"/>
            <a:ext cx="1656184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Challenge!.</a:t>
            </a:r>
          </a:p>
          <a:p>
            <a:endParaRPr lang="en-GB" sz="2000" dirty="0"/>
          </a:p>
          <a:p>
            <a:r>
              <a:rPr lang="en-GB" sz="2000" dirty="0"/>
              <a:t>Spell a place in the town using your Spanish sounds.  Can your partner guess what it is?</a:t>
            </a:r>
          </a:p>
        </p:txBody>
      </p:sp>
    </p:spTree>
    <p:extLst>
      <p:ext uri="{BB962C8B-B14F-4D97-AF65-F5344CB8AC3E}">
        <p14:creationId xmlns:p14="http://schemas.microsoft.com/office/powerpoint/2010/main" val="8216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1860096"/>
            <a:ext cx="6408712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en-US" sz="1400" spc="150" dirty="0">
                <a:ln w="11430"/>
              </a:rPr>
              <a:t>A.-Escribe </a:t>
            </a:r>
            <a:r>
              <a:rPr lang="en-US" sz="1400" spc="150" dirty="0" err="1">
                <a:ln w="11430"/>
              </a:rPr>
              <a:t>frases</a:t>
            </a:r>
            <a:r>
              <a:rPr lang="en-US" sz="1400" spc="150" dirty="0">
                <a:ln w="11430"/>
              </a:rPr>
              <a:t>//</a:t>
            </a:r>
          </a:p>
          <a:p>
            <a:pPr eaLnBrk="1" hangingPunct="1">
              <a:defRPr/>
            </a:pPr>
            <a:r>
              <a:rPr lang="en-US" sz="1400" b="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Write sentences using your whiteboards</a:t>
            </a:r>
            <a:r>
              <a:rPr lang="en-US" sz="1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1400" u="sng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 mi ciudad </a:t>
            </a:r>
            <a:r>
              <a:rPr lang="en-US" sz="1400" u="sng" spc="150" dirty="0" err="1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tengo</a:t>
            </a:r>
            <a:r>
              <a:rPr lang="en-US" sz="1400" u="sng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400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un cine.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420266" y="2841313"/>
            <a:ext cx="8303467" cy="18158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0" dirty="0">
                <a:latin typeface="Comic Sans MS" panose="030F0702030302020204" pitchFamily="66" charset="0"/>
              </a:rPr>
              <a:t>un cine, un </a:t>
            </a:r>
            <a:r>
              <a:rPr lang="en-GB" altLang="en-US" sz="2800" b="0" dirty="0" err="1">
                <a:latin typeface="Comic Sans MS" panose="030F0702030302020204" pitchFamily="66" charset="0"/>
              </a:rPr>
              <a:t>teatro</a:t>
            </a:r>
            <a:r>
              <a:rPr lang="en-GB" altLang="en-US" sz="2800" b="0" dirty="0">
                <a:latin typeface="Comic Sans MS" panose="030F0702030302020204" pitchFamily="66" charset="0"/>
              </a:rPr>
              <a:t>, un </a:t>
            </a:r>
            <a:r>
              <a:rPr lang="en-GB" altLang="en-US" sz="2800" b="0" dirty="0" err="1">
                <a:latin typeface="Comic Sans MS" panose="030F0702030302020204" pitchFamily="66" charset="0"/>
              </a:rPr>
              <a:t>estadio</a:t>
            </a:r>
            <a:r>
              <a:rPr lang="en-GB" altLang="en-US" sz="2800" b="0" dirty="0">
                <a:latin typeface="Comic Sans MS" panose="030F0702030302020204" pitchFamily="66" charset="0"/>
              </a:rPr>
              <a:t>, una tienda, </a:t>
            </a:r>
            <a:r>
              <a:rPr lang="en-GB" altLang="en-US" sz="2800" b="0" dirty="0" err="1">
                <a:latin typeface="Comic Sans MS" panose="030F0702030302020204" pitchFamily="66" charset="0"/>
              </a:rPr>
              <a:t>unas</a:t>
            </a:r>
            <a:r>
              <a:rPr lang="en-GB" altLang="en-US" sz="2800" b="0" dirty="0">
                <a:latin typeface="Comic Sans MS" panose="030F0702030302020204" pitchFamily="66" charset="0"/>
              </a:rPr>
              <a:t> </a:t>
            </a:r>
            <a:r>
              <a:rPr lang="en-GB" altLang="en-US" sz="2800" b="0" dirty="0" err="1">
                <a:latin typeface="Comic Sans MS" panose="030F0702030302020204" pitchFamily="66" charset="0"/>
              </a:rPr>
              <a:t>escuelas</a:t>
            </a:r>
            <a:r>
              <a:rPr lang="en-GB" altLang="en-US" sz="2800" b="0" dirty="0">
                <a:latin typeface="Comic Sans MS" panose="030F0702030302020204" pitchFamily="66" charset="0"/>
              </a:rPr>
              <a:t>, una </a:t>
            </a:r>
            <a:r>
              <a:rPr lang="en-GB" altLang="en-US" sz="2800" b="0" dirty="0" err="1">
                <a:latin typeface="Comic Sans MS" panose="030F0702030302020204" pitchFamily="66" charset="0"/>
              </a:rPr>
              <a:t>oficina</a:t>
            </a:r>
            <a:r>
              <a:rPr lang="en-GB" altLang="en-US" sz="2800" b="0" dirty="0">
                <a:latin typeface="Comic Sans MS" panose="030F0702030302020204" pitchFamily="66" charset="0"/>
              </a:rPr>
              <a:t> de </a:t>
            </a:r>
            <a:r>
              <a:rPr lang="en-GB" altLang="en-US" sz="2800" b="0" dirty="0" err="1">
                <a:latin typeface="Comic Sans MS" panose="030F0702030302020204" pitchFamily="66" charset="0"/>
              </a:rPr>
              <a:t>correos</a:t>
            </a:r>
            <a:r>
              <a:rPr lang="en-GB" altLang="en-US" sz="2800" b="0" dirty="0">
                <a:latin typeface="Comic Sans MS" panose="030F0702030302020204" pitchFamily="66" charset="0"/>
              </a:rPr>
              <a:t>, un </a:t>
            </a:r>
            <a:r>
              <a:rPr lang="en-GB" altLang="en-US" sz="2800" b="0" dirty="0" err="1">
                <a:latin typeface="Comic Sans MS" panose="030F0702030302020204" pitchFamily="66" charset="0"/>
              </a:rPr>
              <a:t>parque</a:t>
            </a:r>
            <a:r>
              <a:rPr lang="en-GB" altLang="en-US" sz="2800" b="0" dirty="0">
                <a:latin typeface="Comic Sans MS" panose="030F0702030302020204" pitchFamily="66" charset="0"/>
              </a:rPr>
              <a:t>, un hospital, un mercado, un </a:t>
            </a:r>
            <a:r>
              <a:rPr lang="en-GB" altLang="en-US" sz="2800" b="0" dirty="0" err="1">
                <a:latin typeface="Comic Sans MS" panose="030F0702030302020204" pitchFamily="66" charset="0"/>
              </a:rPr>
              <a:t>restaurante</a:t>
            </a:r>
            <a:r>
              <a:rPr lang="en-GB" altLang="en-US" sz="2800" b="0" dirty="0">
                <a:latin typeface="Comic Sans MS" panose="030F0702030302020204" pitchFamily="66" charset="0"/>
              </a:rPr>
              <a:t>, un banco, una </a:t>
            </a:r>
            <a:r>
              <a:rPr lang="en-GB" altLang="en-US" sz="2800" b="0" dirty="0" err="1">
                <a:latin typeface="Comic Sans MS" panose="030F0702030302020204" pitchFamily="66" charset="0"/>
              </a:rPr>
              <a:t>iglesia</a:t>
            </a:r>
            <a:r>
              <a:rPr lang="en-GB" altLang="en-US" sz="2800" b="0" dirty="0">
                <a:latin typeface="Comic Sans MS" panose="030F0702030302020204" pitchFamily="66" charset="0"/>
              </a:rPr>
              <a:t>, un </a:t>
            </a:r>
            <a:r>
              <a:rPr lang="en-GB" altLang="en-US" sz="2800" b="0" dirty="0" err="1">
                <a:latin typeface="Comic Sans MS" panose="030F0702030302020204" pitchFamily="66" charset="0"/>
              </a:rPr>
              <a:t>supermercado</a:t>
            </a:r>
            <a:r>
              <a:rPr lang="en-GB" altLang="en-US" sz="2800" b="0" dirty="0">
                <a:latin typeface="Comic Sans MS" panose="030F0702030302020204" pitchFamily="66" charset="0"/>
              </a:rPr>
              <a:t>, un </a:t>
            </a:r>
            <a:r>
              <a:rPr lang="en-GB" altLang="en-US" sz="2800" b="0" dirty="0" err="1">
                <a:latin typeface="Comic Sans MS" panose="030F0702030302020204" pitchFamily="66" charset="0"/>
              </a:rPr>
              <a:t>museo</a:t>
            </a:r>
            <a:r>
              <a:rPr lang="en-GB" altLang="en-US" sz="2800" b="0" dirty="0">
                <a:latin typeface="Comic Sans MS" panose="030F0702030302020204" pitchFamily="66" charset="0"/>
              </a:rPr>
              <a:t>,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79244"/>
              </p:ext>
            </p:extLst>
          </p:nvPr>
        </p:nvGraphicFramePr>
        <p:xfrm>
          <a:off x="2843808" y="359485"/>
          <a:ext cx="3184525" cy="1390650"/>
        </p:xfrm>
        <a:graphic>
          <a:graphicData uri="http://schemas.openxmlformats.org/drawingml/2006/table">
            <a:tbl>
              <a:tblPr firstRow="1" bandRow="1"/>
              <a:tblGrid>
                <a:gridCol w="719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063">
                <a:tc gridSpan="5"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GB" sz="800" b="1" dirty="0"/>
                        <a:t>LI: To use strategies to memorise vocab</a:t>
                      </a:r>
                      <a:endParaRPr lang="en-GB" sz="800" dirty="0"/>
                    </a:p>
                    <a:p>
                      <a:r>
                        <a:rPr lang="en-GB" sz="800" b="1" dirty="0"/>
                        <a:t>Context: name some places in the town in Spanish</a:t>
                      </a:r>
                    </a:p>
                    <a:p>
                      <a:endParaRPr lang="es-ES_tradnl" sz="800" dirty="0"/>
                    </a:p>
                    <a:p>
                      <a:r>
                        <a:rPr lang="en-GB" sz="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SUCCESS CRITERIA</a:t>
                      </a:r>
                    </a:p>
                    <a:p>
                      <a:r>
                        <a:rPr lang="en-GB" sz="8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 pitchFamily="34" charset="0"/>
                          <a:cs typeface="Avenir-Book"/>
                        </a:rPr>
                        <a:t>I can name at least 6 places (ask a partner to test you)</a:t>
                      </a:r>
                      <a:endParaRPr lang="en-GB" sz="1100" dirty="0">
                        <a:ea typeface="MS Mincho" pitchFamily="49" charset="-128"/>
                      </a:endParaRPr>
                    </a:p>
                    <a:p>
                      <a:r>
                        <a:rPr lang="en-GB" sz="8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I can explain my detective clues to my partner</a:t>
                      </a:r>
                      <a:endParaRPr lang="en-GB" sz="1100" dirty="0">
                        <a:ea typeface="MS Mincho" pitchFamily="49" charset="-128"/>
                      </a:endParaRPr>
                    </a:p>
                    <a:p>
                      <a:r>
                        <a:rPr lang="en-GB" sz="8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I can write down my detective clues.</a:t>
                      </a:r>
                      <a:endParaRPr lang="en-GB" sz="1100" dirty="0">
                        <a:ea typeface="MS Mincho" pitchFamily="49" charset="-128"/>
                      </a:endParaRPr>
                    </a:p>
                  </a:txBody>
                  <a:tcPr marL="91443" marR="91443" marT="45688" marB="456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b="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SA</a:t>
                      </a:r>
                      <a:endParaRPr lang="en-GB" sz="800" b="0" dirty="0">
                        <a:effectLst/>
                        <a:latin typeface="HfW cursive bold"/>
                        <a:ea typeface="Times New Roman"/>
                        <a:cs typeface="Times New Roman"/>
                      </a:endParaRPr>
                    </a:p>
                  </a:txBody>
                  <a:tcPr marL="91443" marR="91443" marT="45688" marB="456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b="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PA</a:t>
                      </a:r>
                      <a:endParaRPr lang="en-GB" sz="800" b="0" dirty="0">
                        <a:effectLst/>
                        <a:latin typeface="HfW cursive bol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b="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TA</a:t>
                      </a:r>
                      <a:endParaRPr lang="en-GB" sz="800" b="0" dirty="0">
                        <a:effectLst/>
                        <a:latin typeface="HfW cursive bol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CT</a:t>
                      </a:r>
                      <a:endParaRPr lang="en-GB" sz="800" b="0" dirty="0">
                        <a:effectLst/>
                        <a:latin typeface="HfW cursive bold"/>
                        <a:ea typeface="Times New Roman"/>
                        <a:cs typeface="Times New Roman"/>
                      </a:endParaRPr>
                    </a:p>
                  </a:txBody>
                  <a:tcPr marL="91443" marR="91443" marT="45688" marB="456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HfW cursive bold"/>
                          <a:ea typeface="Times New Roman"/>
                          <a:cs typeface="Times New Roman"/>
                        </a:rPr>
                        <a:t>OA</a:t>
                      </a:r>
                    </a:p>
                  </a:txBody>
                  <a:tcPr marL="91443" marR="91443" marT="45688" marB="456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800" b="0" dirty="0">
                        <a:effectLst/>
                        <a:latin typeface="HfW cursive bold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HfW cursive bold"/>
                          <a:ea typeface="Times New Roman"/>
                          <a:cs typeface="Times New Roman"/>
                        </a:rPr>
                        <a:t>Independent</a:t>
                      </a:r>
                    </a:p>
                  </a:txBody>
                  <a:tcPr marL="91443" marR="91443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656" name="TextBox 6"/>
          <p:cNvSpPr txBox="1">
            <a:spLocks noChangeArrowheads="1"/>
          </p:cNvSpPr>
          <p:nvPr/>
        </p:nvSpPr>
        <p:spPr bwMode="auto">
          <a:xfrm>
            <a:off x="2843808" y="5026865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1.- En mi ciudad tengo un </a:t>
            </a:r>
            <a:r>
              <a:rPr lang="en-GB" altLang="en-US" sz="2800" dirty="0" err="1"/>
              <a:t>estadio</a:t>
            </a:r>
            <a:r>
              <a:rPr lang="en-GB" altLang="en-US" sz="2800" dirty="0"/>
              <a:t>.</a:t>
            </a:r>
          </a:p>
        </p:txBody>
      </p:sp>
      <p:sp>
        <p:nvSpPr>
          <p:cNvPr id="69657" name="AutoShape 2" descr="Image result for cross clipart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9658" name="AutoShape 4" descr="Image result for cross clipart"/>
          <p:cNvSpPr>
            <a:spLocks noChangeAspect="1" noChangeArrowheads="1"/>
          </p:cNvSpPr>
          <p:nvPr/>
        </p:nvSpPr>
        <p:spPr bwMode="auto">
          <a:xfrm>
            <a:off x="346075" y="-904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9659" name="AutoShape 6" descr="Image result for cross clipart"/>
          <p:cNvSpPr>
            <a:spLocks noChangeAspect="1" noChangeArrowheads="1"/>
          </p:cNvSpPr>
          <p:nvPr/>
        </p:nvSpPr>
        <p:spPr bwMode="auto">
          <a:xfrm>
            <a:off x="498475" y="61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9660" name="AutoShape 8" descr="Image result for cross clipart"/>
          <p:cNvSpPr>
            <a:spLocks noChangeAspect="1" noChangeArrowheads="1"/>
          </p:cNvSpPr>
          <p:nvPr/>
        </p:nvSpPr>
        <p:spPr bwMode="auto">
          <a:xfrm>
            <a:off x="650875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69661" name="Picture 13" descr="PH01471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1800636" cy="9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904875" y="3746500"/>
            <a:ext cx="3049588" cy="1268413"/>
          </a:xfrm>
          <a:prstGeom prst="wedgeRoundRectCallout">
            <a:avLst>
              <a:gd name="adj1" fmla="val 63178"/>
              <a:gd name="adj2" fmla="val -61429"/>
              <a:gd name="adj3" fmla="val 1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14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Vivo en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Londres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.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-9921875" y="1679575"/>
            <a:ext cx="15875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tIns="103155" rIns="323748" bIns="8569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b="0"/>
              <a:t>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D9A21F"/>
                </a:solidFill>
                <a:hlinkClick r:id="rId25"/>
              </a:rPr>
              <a:t>Help</a:t>
            </a:r>
            <a:endParaRPr lang="en-GB" altLang="en-US" sz="900" b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0"/>
          </a:p>
        </p:txBody>
      </p:sp>
      <p:graphicFrame>
        <p:nvGraphicFramePr>
          <p:cNvPr id="67626" name="Group 42"/>
          <p:cNvGraphicFramePr>
            <a:graphicFrameLocks noGrp="1"/>
          </p:cNvGraphicFramePr>
          <p:nvPr/>
        </p:nvGraphicFramePr>
        <p:xfrm>
          <a:off x="-9921875" y="1679575"/>
          <a:ext cx="3403600" cy="1600200"/>
        </p:xfrm>
        <a:graphic>
          <a:graphicData uri="http://schemas.openxmlformats.org/drawingml/2006/table">
            <a:tbl>
              <a:tblPr/>
              <a:tblGrid>
                <a:gridCol w="17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6"/>
                        </a:rPr>
                        <a:t>© 2009 Microsoft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7"/>
                        </a:rPr>
                        <a:t>Privacy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8"/>
                        </a:rPr>
                        <a:t>Terms of use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51" name="Picture 53" descr="EditPic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1875" y="16795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60"/>
          <p:cNvSpPr>
            <a:spLocks noChangeArrowheads="1"/>
          </p:cNvSpPr>
          <p:nvPr/>
        </p:nvSpPr>
        <p:spPr bwMode="auto">
          <a:xfrm>
            <a:off x="9921875" y="3744913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rIns="32374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6153" name="Rectangle 61"/>
          <p:cNvSpPr>
            <a:spLocks noChangeArrowheads="1"/>
          </p:cNvSpPr>
          <p:nvPr/>
        </p:nvSpPr>
        <p:spPr bwMode="auto">
          <a:xfrm>
            <a:off x="9921875" y="5057775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rIns="32374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graphicFrame>
        <p:nvGraphicFramePr>
          <p:cNvPr id="67646" name="Group 62"/>
          <p:cNvGraphicFramePr>
            <a:graphicFrameLocks noGrp="1"/>
          </p:cNvGraphicFramePr>
          <p:nvPr/>
        </p:nvGraphicFramePr>
        <p:xfrm>
          <a:off x="-8197850" y="1689100"/>
          <a:ext cx="1670050" cy="1600200"/>
        </p:xfrm>
        <a:graphic>
          <a:graphicData uri="http://schemas.openxmlformats.org/drawingml/2006/table">
            <a:tbl>
              <a:tblPr/>
              <a:tblGrid>
                <a:gridCol w="16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5"/>
                        </a:rPr>
                        <a:t>Code of Conduct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0"/>
                        </a:rPr>
                        <a:t>Report Abuse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1"/>
                        </a:rPr>
                        <a:t>Account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2"/>
                        </a:rPr>
                        <a:t>Feedback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56" name="Picture 57" descr="c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9450" y="17256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68"/>
          <p:cNvSpPr>
            <a:spLocks noChangeArrowheads="1"/>
          </p:cNvSpPr>
          <p:nvPr/>
        </p:nvSpPr>
        <p:spPr bwMode="auto">
          <a:xfrm>
            <a:off x="-9921875" y="1679575"/>
            <a:ext cx="15875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tIns="103155" rIns="323748" bIns="8569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b="0"/>
              <a:t>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D9A21F"/>
                </a:solidFill>
                <a:hlinkClick r:id="rId30"/>
              </a:rPr>
              <a:t>Help</a:t>
            </a:r>
            <a:endParaRPr lang="en-GB" altLang="en-US" sz="900" b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0"/>
          </a:p>
        </p:txBody>
      </p:sp>
      <p:graphicFrame>
        <p:nvGraphicFramePr>
          <p:cNvPr id="67673" name="Group 89"/>
          <p:cNvGraphicFramePr>
            <a:graphicFrameLocks noGrp="1"/>
          </p:cNvGraphicFramePr>
          <p:nvPr/>
        </p:nvGraphicFramePr>
        <p:xfrm>
          <a:off x="-9921875" y="1679575"/>
          <a:ext cx="3403600" cy="1600200"/>
        </p:xfrm>
        <a:graphic>
          <a:graphicData uri="http://schemas.openxmlformats.org/drawingml/2006/table">
            <a:tbl>
              <a:tblPr/>
              <a:tblGrid>
                <a:gridCol w="17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6"/>
                        </a:rPr>
                        <a:t>© 2009 Microsoft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7"/>
                        </a:rPr>
                        <a:t>Privacy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8"/>
                        </a:rPr>
                        <a:t>Terms of use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61" name="Picture 100" descr="EditPic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1875" y="16795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Rectangle 107"/>
          <p:cNvSpPr>
            <a:spLocks noChangeArrowheads="1"/>
          </p:cNvSpPr>
          <p:nvPr/>
        </p:nvSpPr>
        <p:spPr bwMode="auto">
          <a:xfrm>
            <a:off x="9921875" y="3744913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rIns="32374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6163" name="Rectangle 108"/>
          <p:cNvSpPr>
            <a:spLocks noChangeArrowheads="1"/>
          </p:cNvSpPr>
          <p:nvPr/>
        </p:nvSpPr>
        <p:spPr bwMode="auto">
          <a:xfrm>
            <a:off x="9921875" y="5057775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rIns="32374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graphicFrame>
        <p:nvGraphicFramePr>
          <p:cNvPr id="67693" name="Group 109"/>
          <p:cNvGraphicFramePr>
            <a:graphicFrameLocks noGrp="1"/>
          </p:cNvGraphicFramePr>
          <p:nvPr/>
        </p:nvGraphicFramePr>
        <p:xfrm>
          <a:off x="-8197850" y="1689100"/>
          <a:ext cx="1670050" cy="1600200"/>
        </p:xfrm>
        <a:graphic>
          <a:graphicData uri="http://schemas.openxmlformats.org/drawingml/2006/table">
            <a:tbl>
              <a:tblPr/>
              <a:tblGrid>
                <a:gridCol w="16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5"/>
                        </a:rPr>
                        <a:t>Code of Conduct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0"/>
                        </a:rPr>
                        <a:t>Report Abuse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1"/>
                        </a:rPr>
                        <a:t>Account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2"/>
                        </a:rPr>
                        <a:t>Feedback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66" name="Picture 104" descr="c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9450" y="17256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7" name="Rectangle 115"/>
          <p:cNvSpPr>
            <a:spLocks noChangeArrowheads="1"/>
          </p:cNvSpPr>
          <p:nvPr/>
        </p:nvSpPr>
        <p:spPr bwMode="auto">
          <a:xfrm>
            <a:off x="-9921875" y="1679575"/>
            <a:ext cx="15875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tIns="103155" rIns="323748" bIns="8569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b="0"/>
              <a:t>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D9A21F"/>
                </a:solidFill>
                <a:hlinkClick r:id="rId31"/>
              </a:rPr>
              <a:t>Help</a:t>
            </a:r>
            <a:endParaRPr lang="en-GB" altLang="en-US" sz="900" b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0"/>
          </a:p>
        </p:txBody>
      </p:sp>
      <p:graphicFrame>
        <p:nvGraphicFramePr>
          <p:cNvPr id="67720" name="Group 136"/>
          <p:cNvGraphicFramePr>
            <a:graphicFrameLocks noGrp="1"/>
          </p:cNvGraphicFramePr>
          <p:nvPr/>
        </p:nvGraphicFramePr>
        <p:xfrm>
          <a:off x="-9921875" y="1679575"/>
          <a:ext cx="3403600" cy="1600200"/>
        </p:xfrm>
        <a:graphic>
          <a:graphicData uri="http://schemas.openxmlformats.org/drawingml/2006/table">
            <a:tbl>
              <a:tblPr/>
              <a:tblGrid>
                <a:gridCol w="17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6"/>
                        </a:rPr>
                        <a:t>© 2009 Microsoft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7"/>
                        </a:rPr>
                        <a:t>Privacy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8"/>
                        </a:rPr>
                        <a:t>Terms of use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71" name="Picture 147" descr="EditPic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1875" y="16795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2" name="Rectangle 154"/>
          <p:cNvSpPr>
            <a:spLocks noChangeArrowheads="1"/>
          </p:cNvSpPr>
          <p:nvPr/>
        </p:nvSpPr>
        <p:spPr bwMode="auto">
          <a:xfrm>
            <a:off x="9921875" y="3744913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rIns="32374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6173" name="Rectangle 155"/>
          <p:cNvSpPr>
            <a:spLocks noChangeArrowheads="1"/>
          </p:cNvSpPr>
          <p:nvPr/>
        </p:nvSpPr>
        <p:spPr bwMode="auto">
          <a:xfrm>
            <a:off x="9921875" y="5057775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rIns="32374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graphicFrame>
        <p:nvGraphicFramePr>
          <p:cNvPr id="67740" name="Group 156"/>
          <p:cNvGraphicFramePr>
            <a:graphicFrameLocks noGrp="1"/>
          </p:cNvGraphicFramePr>
          <p:nvPr/>
        </p:nvGraphicFramePr>
        <p:xfrm>
          <a:off x="-8197850" y="1689100"/>
          <a:ext cx="1670050" cy="1600200"/>
        </p:xfrm>
        <a:graphic>
          <a:graphicData uri="http://schemas.openxmlformats.org/drawingml/2006/table">
            <a:tbl>
              <a:tblPr/>
              <a:tblGrid>
                <a:gridCol w="16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5"/>
                        </a:rPr>
                        <a:t>Code of Conduct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0"/>
                        </a:rPr>
                        <a:t>Report Abuse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1"/>
                        </a:rPr>
                        <a:t>Account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2"/>
                        </a:rPr>
                        <a:t>Feedback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76" name="Picture 151" descr="c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9450" y="17256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7" name="Rectangle 162"/>
          <p:cNvSpPr>
            <a:spLocks noChangeArrowheads="1"/>
          </p:cNvSpPr>
          <p:nvPr/>
        </p:nvSpPr>
        <p:spPr bwMode="auto">
          <a:xfrm>
            <a:off x="-9921875" y="1679575"/>
            <a:ext cx="15875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tIns="103155" rIns="323748" bIns="8569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b="0"/>
              <a:t>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D9A21F"/>
                </a:solidFill>
                <a:hlinkClick r:id="rId32"/>
              </a:rPr>
              <a:t>Help</a:t>
            </a:r>
            <a:endParaRPr lang="en-GB" altLang="en-US" sz="900" b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0"/>
          </a:p>
        </p:txBody>
      </p:sp>
      <p:graphicFrame>
        <p:nvGraphicFramePr>
          <p:cNvPr id="67767" name="Group 183"/>
          <p:cNvGraphicFramePr>
            <a:graphicFrameLocks noGrp="1"/>
          </p:cNvGraphicFramePr>
          <p:nvPr/>
        </p:nvGraphicFramePr>
        <p:xfrm>
          <a:off x="-9921875" y="1679575"/>
          <a:ext cx="3403600" cy="1600200"/>
        </p:xfrm>
        <a:graphic>
          <a:graphicData uri="http://schemas.openxmlformats.org/drawingml/2006/table">
            <a:tbl>
              <a:tblPr/>
              <a:tblGrid>
                <a:gridCol w="17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6"/>
                        </a:rPr>
                        <a:t>© 2009 Microsoft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7"/>
                        </a:rPr>
                        <a:t>Privacy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8"/>
                        </a:rPr>
                        <a:t>Terms of use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81" name="Picture 194" descr="EditPic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1875" y="16795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2" name="Rectangle 201"/>
          <p:cNvSpPr>
            <a:spLocks noChangeArrowheads="1"/>
          </p:cNvSpPr>
          <p:nvPr/>
        </p:nvSpPr>
        <p:spPr bwMode="auto">
          <a:xfrm>
            <a:off x="9921875" y="3744913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rIns="32374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6183" name="Rectangle 202"/>
          <p:cNvSpPr>
            <a:spLocks noChangeArrowheads="1"/>
          </p:cNvSpPr>
          <p:nvPr/>
        </p:nvSpPr>
        <p:spPr bwMode="auto">
          <a:xfrm>
            <a:off x="9921875" y="5057775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3748" rIns="32374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graphicFrame>
        <p:nvGraphicFramePr>
          <p:cNvPr id="67787" name="Group 203"/>
          <p:cNvGraphicFramePr>
            <a:graphicFrameLocks noGrp="1"/>
          </p:cNvGraphicFramePr>
          <p:nvPr/>
        </p:nvGraphicFramePr>
        <p:xfrm>
          <a:off x="-8197850" y="1689100"/>
          <a:ext cx="1670050" cy="1600200"/>
        </p:xfrm>
        <a:graphic>
          <a:graphicData uri="http://schemas.openxmlformats.org/drawingml/2006/table">
            <a:tbl>
              <a:tblPr/>
              <a:tblGrid>
                <a:gridCol w="16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25"/>
                        </a:rPr>
                        <a:t>Code of Conduct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0"/>
                        </a:rPr>
                        <a:t>Report Abuse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1"/>
                        </a:rPr>
                        <a:t>Account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9A21F"/>
                          </a:solidFill>
                          <a:effectLst/>
                          <a:latin typeface="Times New Roman" pitchFamily="18" charset="0"/>
                          <a:hlinkClick r:id="rId32"/>
                        </a:rPr>
                        <a:t>Feedback</a:t>
                      </a: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86" name="Picture 198" descr="c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9450" y="17256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4211960" y="1365250"/>
            <a:ext cx="3049587" cy="1085850"/>
          </a:xfrm>
          <a:prstGeom prst="wedgeRoundRectCallout">
            <a:avLst>
              <a:gd name="adj1" fmla="val -94619"/>
              <a:gd name="adj2" fmla="val -46865"/>
              <a:gd name="adj3" fmla="val 1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14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¿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Dónde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vives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?</a:t>
            </a:r>
          </a:p>
        </p:txBody>
      </p:sp>
      <p:pic>
        <p:nvPicPr>
          <p:cNvPr id="6188" name="Picture 68" descr="Image result for clipart boy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980728"/>
            <a:ext cx="1616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9" name="Picture 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19388"/>
            <a:ext cx="441325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83B83A-342B-457E-8EB9-7AC30BED2EA9}"/>
              </a:ext>
            </a:extLst>
          </p:cNvPr>
          <p:cNvSpPr txBox="1"/>
          <p:nvPr/>
        </p:nvSpPr>
        <p:spPr>
          <a:xfrm>
            <a:off x="1835696" y="261809"/>
            <a:ext cx="6433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Practica</a:t>
            </a:r>
            <a:r>
              <a:rPr lang="en-GB" dirty="0"/>
              <a:t>/</a:t>
            </a:r>
            <a:r>
              <a:rPr lang="en-GB" b="0" dirty="0"/>
              <a:t>practice the question/answer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7CA0A1-0DA5-4FC7-9072-02E603439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67544" y="287072"/>
            <a:ext cx="534248" cy="53424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DefaultOcx" r:id="rId3" imgW="914400" imgH="228600"/>
        </mc:Choice>
        <mc:Fallback>
          <p:control name="DefaultOcx" r:id="rId3" imgW="914400" imgH="228600">
            <p:pic>
              <p:nvPicPr>
                <p:cNvPr id="6189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" r:id="rId4" imgW="914400" imgH="228600"/>
        </mc:Choice>
        <mc:Fallback>
          <p:control name="HTMLHidden1" r:id="rId4" imgW="914400" imgH="228600">
            <p:pic>
              <p:nvPicPr>
                <p:cNvPr id="619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2" r:id="rId5" imgW="914400" imgH="228600"/>
        </mc:Choice>
        <mc:Fallback>
          <p:control name="HTMLHidden2" r:id="rId5" imgW="914400" imgH="228600">
            <p:pic>
              <p:nvPicPr>
                <p:cNvPr id="6191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3" r:id="rId6" imgW="914400" imgH="228600"/>
        </mc:Choice>
        <mc:Fallback>
          <p:control name="HTMLHidden3" r:id="rId6" imgW="914400" imgH="228600">
            <p:pic>
              <p:nvPicPr>
                <p:cNvPr id="6192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41" r:id="rId7" imgW="914400" imgH="228600"/>
        </mc:Choice>
        <mc:Fallback>
          <p:control name="HTMLHidden41" r:id="rId7" imgW="914400" imgH="228600">
            <p:pic>
              <p:nvPicPr>
                <p:cNvPr id="6193" name="HTMLHidde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5" r:id="rId8" imgW="914400" imgH="228600"/>
        </mc:Choice>
        <mc:Fallback>
          <p:control name="HTMLHidden5" r:id="rId8" imgW="914400" imgH="228600">
            <p:pic>
              <p:nvPicPr>
                <p:cNvPr id="6194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6" r:id="rId9" imgW="914400" imgH="228600"/>
        </mc:Choice>
        <mc:Fallback>
          <p:control name="HTMLHidden6" r:id="rId9" imgW="914400" imgH="228600">
            <p:pic>
              <p:nvPicPr>
                <p:cNvPr id="6195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71" r:id="rId10" imgW="914400" imgH="228600"/>
        </mc:Choice>
        <mc:Fallback>
          <p:control name="HTMLHidden71" r:id="rId10" imgW="914400" imgH="228600">
            <p:pic>
              <p:nvPicPr>
                <p:cNvPr id="6196" name="HTMLHidde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8" r:id="rId11" imgW="914400" imgH="228600"/>
        </mc:Choice>
        <mc:Fallback>
          <p:control name="HTMLHidden8" r:id="rId11" imgW="914400" imgH="228600">
            <p:pic>
              <p:nvPicPr>
                <p:cNvPr id="6197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9" r:id="rId12" imgW="914400" imgH="228600"/>
        </mc:Choice>
        <mc:Fallback>
          <p:control name="HTMLHidden9" r:id="rId12" imgW="914400" imgH="228600">
            <p:pic>
              <p:nvPicPr>
                <p:cNvPr id="6198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01" r:id="rId13" imgW="914400" imgH="228600"/>
        </mc:Choice>
        <mc:Fallback>
          <p:control name="HTMLHidden101" r:id="rId13" imgW="914400" imgH="228600">
            <p:pic>
              <p:nvPicPr>
                <p:cNvPr id="6199" name="HTMLHidden10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1" r:id="rId14" imgW="914400" imgH="228600"/>
        </mc:Choice>
        <mc:Fallback>
          <p:control name="HTMLHidden11" r:id="rId14" imgW="914400" imgH="228600">
            <p:pic>
              <p:nvPicPr>
                <p:cNvPr id="620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2" r:id="rId15" imgW="914400" imgH="228600"/>
        </mc:Choice>
        <mc:Fallback>
          <p:control name="HTMLHidden12" r:id="rId15" imgW="914400" imgH="228600">
            <p:pic>
              <p:nvPicPr>
                <p:cNvPr id="6201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31" r:id="rId16" imgW="914400" imgH="228600"/>
        </mc:Choice>
        <mc:Fallback>
          <p:control name="HTMLHidden131" r:id="rId16" imgW="914400" imgH="228600">
            <p:pic>
              <p:nvPicPr>
                <p:cNvPr id="6202" name="HTMLHidden1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4" r:id="rId17" imgW="914400" imgH="228600"/>
        </mc:Choice>
        <mc:Fallback>
          <p:control name="HTMLHidden14" r:id="rId17" imgW="914400" imgH="228600">
            <p:pic>
              <p:nvPicPr>
                <p:cNvPr id="6203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5" r:id="rId18" imgW="914400" imgH="228600"/>
        </mc:Choice>
        <mc:Fallback>
          <p:control name="HTMLHidden15" r:id="rId18" imgW="914400" imgH="228600">
            <p:pic>
              <p:nvPicPr>
                <p:cNvPr id="6204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61" r:id="rId19" imgW="914400" imgH="228600"/>
        </mc:Choice>
        <mc:Fallback>
          <p:control name="HTMLHidden161" r:id="rId19" imgW="914400" imgH="228600">
            <p:pic>
              <p:nvPicPr>
                <p:cNvPr id="6205" name="HTMLHidden1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7" r:id="rId20" imgW="914400" imgH="228600"/>
        </mc:Choice>
        <mc:Fallback>
          <p:control name="HTMLHidden17" r:id="rId20" imgW="914400" imgH="228600">
            <p:pic>
              <p:nvPicPr>
                <p:cNvPr id="6206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8" r:id="rId21" imgW="914400" imgH="228600"/>
        </mc:Choice>
        <mc:Fallback>
          <p:control name="HTMLHidden18" r:id="rId21" imgW="914400" imgH="228600">
            <p:pic>
              <p:nvPicPr>
                <p:cNvPr id="6207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91" r:id="rId22" imgW="914400" imgH="228600"/>
        </mc:Choice>
        <mc:Fallback>
          <p:control name="HTMLHidden191" r:id="rId22" imgW="914400" imgH="228600">
            <p:pic>
              <p:nvPicPr>
                <p:cNvPr id="6208" name="HTMLHidden19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-9921875" y="167957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208" grpId="0" animBg="1" autoUpdateAnimBg="0"/>
      <p:bldP spid="3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88404"/>
            <a:ext cx="7772400" cy="947192"/>
          </a:xfrm>
        </p:spPr>
        <p:txBody>
          <a:bodyPr/>
          <a:lstStyle/>
          <a:p>
            <a:pPr eaLnBrk="1" hangingPunct="1"/>
            <a:r>
              <a:rPr lang="en-US" altLang="en-US" sz="2800" dirty="0" err="1"/>
              <a:t>Escucha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repite</a:t>
            </a:r>
            <a:r>
              <a:rPr lang="en-US" altLang="en-US" sz="2800" dirty="0"/>
              <a:t>//Listen and repeat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5400" b="1" dirty="0">
                <a:latin typeface="Arial Unicode MS" pitchFamily="34" charset="-128"/>
              </a:rPr>
              <a:t>En mi ciudad tengo…</a:t>
            </a:r>
            <a:endParaRPr lang="en-US" altLang="en-US" sz="5400" b="1" dirty="0">
              <a:latin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GB" altLang="en-US" sz="2800" b="1" dirty="0">
                <a:solidFill>
                  <a:schemeClr val="bg1">
                    <a:lumMod val="75000"/>
                  </a:schemeClr>
                </a:solidFill>
                <a:latin typeface="Arial Unicode MS" pitchFamily="34" charset="-128"/>
              </a:rPr>
              <a:t>In my city I have…</a:t>
            </a:r>
            <a:endParaRPr lang="en-US" altLang="en-US" sz="2800" b="1" dirty="0">
              <a:solidFill>
                <a:schemeClr val="bg1">
                  <a:lumMod val="75000"/>
                </a:schemeClr>
              </a:solidFill>
              <a:latin typeface="Arial Unicode MS" pitchFamily="34" charset="-128"/>
            </a:endParaRPr>
          </a:p>
        </p:txBody>
      </p:sp>
      <p:pic>
        <p:nvPicPr>
          <p:cNvPr id="14340" name="Picture 4" descr="hs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860800"/>
            <a:ext cx="54721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A0C4E1-294C-449D-8696-642D7A1341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878" y="497231"/>
            <a:ext cx="558754" cy="558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iglesia-san-gi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500563"/>
            <a:ext cx="18113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8" descr="BD06442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496840"/>
            <a:ext cx="1420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9" descr="bd2011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496840"/>
            <a:ext cx="1474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0" descr="QQ20081229143652354A1016032"/>
          <p:cNvPicPr>
            <a:picLocks noGrp="1" noChangeAspect="1" noChangeArrowheads="1"/>
          </p:cNvPicPr>
          <p:nvPr>
            <p:ph type="title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75" y="2496840"/>
            <a:ext cx="1639888" cy="1511300"/>
          </a:xfrm>
          <a:noFill/>
        </p:spPr>
      </p:pic>
      <p:pic>
        <p:nvPicPr>
          <p:cNvPr id="44038" name="Picture 13" descr="PH01471J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2" y="680542"/>
            <a:ext cx="15176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15"/>
          <p:cNvSpPr txBox="1">
            <a:spLocks noChangeArrowheads="1"/>
          </p:cNvSpPr>
          <p:nvPr/>
        </p:nvSpPr>
        <p:spPr bwMode="auto">
          <a:xfrm>
            <a:off x="1757363" y="1848644"/>
            <a:ext cx="2294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 </a:t>
            </a:r>
            <a:r>
              <a:rPr lang="en-GB" altLang="en-US" sz="2400" b="0" dirty="0" err="1"/>
              <a:t>supermercado</a:t>
            </a:r>
            <a:endParaRPr lang="en-US" altLang="en-US" sz="2400" b="0" dirty="0"/>
          </a:p>
        </p:txBody>
      </p:sp>
      <p:sp>
        <p:nvSpPr>
          <p:cNvPr id="44040" name="Text Box 16"/>
          <p:cNvSpPr txBox="1">
            <a:spLocks noChangeArrowheads="1"/>
          </p:cNvSpPr>
          <p:nvPr/>
        </p:nvSpPr>
        <p:spPr bwMode="auto">
          <a:xfrm>
            <a:off x="309563" y="1866107"/>
            <a:ext cx="1439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 </a:t>
            </a:r>
            <a:r>
              <a:rPr lang="en-GB" altLang="en-US" sz="2400" b="0" dirty="0" err="1"/>
              <a:t>estadio</a:t>
            </a:r>
            <a:endParaRPr lang="en-US" altLang="en-US" sz="2400" b="0" dirty="0"/>
          </a:p>
        </p:txBody>
      </p:sp>
      <p:sp>
        <p:nvSpPr>
          <p:cNvPr id="44041" name="Text Box 17"/>
          <p:cNvSpPr txBox="1">
            <a:spLocks noChangeArrowheads="1"/>
          </p:cNvSpPr>
          <p:nvPr/>
        </p:nvSpPr>
        <p:spPr bwMode="auto">
          <a:xfrm>
            <a:off x="4024313" y="1839119"/>
            <a:ext cx="1627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 mercado</a:t>
            </a:r>
            <a:endParaRPr lang="en-US" altLang="en-US" sz="2400" b="0" dirty="0"/>
          </a:p>
        </p:txBody>
      </p:sp>
      <p:sp>
        <p:nvSpPr>
          <p:cNvPr id="44042" name="Text Box 18"/>
          <p:cNvSpPr txBox="1">
            <a:spLocks noChangeArrowheads="1"/>
          </p:cNvSpPr>
          <p:nvPr/>
        </p:nvSpPr>
        <p:spPr bwMode="auto">
          <a:xfrm>
            <a:off x="5630863" y="1808957"/>
            <a:ext cx="1917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 </a:t>
            </a:r>
            <a:r>
              <a:rPr lang="en-GB" altLang="en-US" sz="2400" b="0" dirty="0" err="1"/>
              <a:t>restaurante</a:t>
            </a:r>
            <a:endParaRPr lang="en-US" altLang="en-US" sz="2400" b="0" dirty="0"/>
          </a:p>
        </p:txBody>
      </p:sp>
      <p:sp>
        <p:nvSpPr>
          <p:cNvPr id="44043" name="Text Box 19"/>
          <p:cNvSpPr txBox="1">
            <a:spLocks noChangeArrowheads="1"/>
          </p:cNvSpPr>
          <p:nvPr/>
        </p:nvSpPr>
        <p:spPr bwMode="auto">
          <a:xfrm>
            <a:off x="238125" y="3930650"/>
            <a:ext cx="1406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 </a:t>
            </a:r>
            <a:r>
              <a:rPr lang="en-GB" altLang="en-US" sz="2400" b="0" dirty="0" err="1"/>
              <a:t>parque</a:t>
            </a:r>
            <a:endParaRPr lang="en-US" altLang="en-US" sz="2400" b="0" dirty="0"/>
          </a:p>
        </p:txBody>
      </p:sp>
      <p:sp>
        <p:nvSpPr>
          <p:cNvPr id="44044" name="Text Box 20"/>
          <p:cNvSpPr txBox="1">
            <a:spLocks noChangeArrowheads="1"/>
          </p:cNvSpPr>
          <p:nvPr/>
        </p:nvSpPr>
        <p:spPr bwMode="auto">
          <a:xfrm>
            <a:off x="1912938" y="3943350"/>
            <a:ext cx="1542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 hospital</a:t>
            </a:r>
            <a:endParaRPr lang="en-US" altLang="en-US" sz="2400" b="0" dirty="0"/>
          </a:p>
        </p:txBody>
      </p:sp>
      <p:sp>
        <p:nvSpPr>
          <p:cNvPr id="44045" name="Text Box 21"/>
          <p:cNvSpPr txBox="1">
            <a:spLocks noChangeArrowheads="1"/>
          </p:cNvSpPr>
          <p:nvPr/>
        </p:nvSpPr>
        <p:spPr bwMode="auto">
          <a:xfrm>
            <a:off x="3732213" y="3943350"/>
            <a:ext cx="1080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 cine</a:t>
            </a:r>
            <a:endParaRPr lang="en-US" altLang="en-US" sz="2400" b="0" dirty="0"/>
          </a:p>
        </p:txBody>
      </p:sp>
      <p:sp>
        <p:nvSpPr>
          <p:cNvPr id="44046" name="Text Box 22"/>
          <p:cNvSpPr txBox="1">
            <a:spLocks noChangeArrowheads="1"/>
          </p:cNvSpPr>
          <p:nvPr/>
        </p:nvSpPr>
        <p:spPr bwMode="auto">
          <a:xfrm>
            <a:off x="1381125" y="5821363"/>
            <a:ext cx="1906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una </a:t>
            </a:r>
            <a:r>
              <a:rPr lang="en-GB" altLang="en-US" sz="2400" b="0" dirty="0" err="1"/>
              <a:t>iglesia</a:t>
            </a:r>
            <a:r>
              <a:rPr lang="en-GB" altLang="en-US" sz="2400" b="0" dirty="0"/>
              <a:t>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una </a:t>
            </a:r>
            <a:r>
              <a:rPr lang="en-GB" altLang="en-US" sz="2400" b="0" dirty="0" err="1"/>
              <a:t>mesquita</a:t>
            </a:r>
            <a:endParaRPr lang="en-US" altLang="en-US" sz="2400" b="0" dirty="0"/>
          </a:p>
        </p:txBody>
      </p:sp>
      <p:sp>
        <p:nvSpPr>
          <p:cNvPr id="44047" name="Text Box 26"/>
          <p:cNvSpPr txBox="1">
            <a:spLocks noChangeArrowheads="1"/>
          </p:cNvSpPr>
          <p:nvPr/>
        </p:nvSpPr>
        <p:spPr bwMode="auto">
          <a:xfrm>
            <a:off x="3446463" y="5867400"/>
            <a:ext cx="180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una tienda</a:t>
            </a:r>
            <a:endParaRPr lang="en-US" altLang="en-US" sz="2400" b="0" dirty="0"/>
          </a:p>
        </p:txBody>
      </p:sp>
      <p:pic>
        <p:nvPicPr>
          <p:cNvPr id="44048" name="Picture 5" descr="Image result for hiperdin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72" y="680542"/>
            <a:ext cx="1474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7" descr="Image result for mercadillo de la vill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22" y="680542"/>
            <a:ext cx="1779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5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35" y="677367"/>
            <a:ext cx="1584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4" descr="Image result for la caja de canarias arrecif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85" y="677367"/>
            <a:ext cx="15541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2" name="Text Box 21"/>
          <p:cNvSpPr txBox="1">
            <a:spLocks noChangeArrowheads="1"/>
          </p:cNvSpPr>
          <p:nvPr/>
        </p:nvSpPr>
        <p:spPr bwMode="auto">
          <a:xfrm>
            <a:off x="7632700" y="1808957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 banco</a:t>
            </a:r>
            <a:endParaRPr lang="en-US" altLang="en-US" sz="2400" b="0" dirty="0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5287963" y="3925888"/>
            <a:ext cx="126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/>
              <a:t>un </a:t>
            </a:r>
            <a:r>
              <a:rPr lang="en-GB" altLang="en-US" sz="2400" b="0" dirty="0" err="1"/>
              <a:t>teatro</a:t>
            </a:r>
            <a:endParaRPr lang="en-US" altLang="en-US" sz="2400" b="0" dirty="0"/>
          </a:p>
        </p:txBody>
      </p:sp>
      <p:pic>
        <p:nvPicPr>
          <p:cNvPr id="44054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4500563"/>
            <a:ext cx="15668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5" name="Picture 5" descr="Image result for museos en arrecif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496840"/>
            <a:ext cx="17653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6" name="Text Box 26"/>
          <p:cNvSpPr txBox="1">
            <a:spLocks noChangeArrowheads="1"/>
          </p:cNvSpPr>
          <p:nvPr/>
        </p:nvSpPr>
        <p:spPr bwMode="auto">
          <a:xfrm>
            <a:off x="7053263" y="3906838"/>
            <a:ext cx="2290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 err="1"/>
              <a:t>unos</a:t>
            </a:r>
            <a:r>
              <a:rPr lang="en-GB" altLang="en-US" sz="2400" b="0" dirty="0"/>
              <a:t> </a:t>
            </a:r>
            <a:r>
              <a:rPr lang="en-GB" altLang="en-US" sz="2400" b="0" dirty="0" err="1"/>
              <a:t>museos</a:t>
            </a:r>
            <a:endParaRPr lang="en-US" altLang="en-US" sz="2400" b="0" dirty="0"/>
          </a:p>
        </p:txBody>
      </p:sp>
      <p:pic>
        <p:nvPicPr>
          <p:cNvPr id="44057" name="Picture 26" descr="Image result for escuela cesar manriqu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4500563"/>
            <a:ext cx="1844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8" name="Text Box 21"/>
          <p:cNvSpPr txBox="1">
            <a:spLocks noChangeArrowheads="1"/>
          </p:cNvSpPr>
          <p:nvPr/>
        </p:nvSpPr>
        <p:spPr bwMode="auto">
          <a:xfrm>
            <a:off x="5170488" y="5880100"/>
            <a:ext cx="1850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 err="1"/>
              <a:t>unas</a:t>
            </a:r>
            <a:r>
              <a:rPr lang="en-GB" altLang="en-US" sz="2400" b="0" dirty="0"/>
              <a:t> </a:t>
            </a:r>
            <a:r>
              <a:rPr lang="en-GB" altLang="en-US" sz="2400" b="0" dirty="0" err="1"/>
              <a:t>escuelas</a:t>
            </a:r>
            <a:endParaRPr lang="en-US" altLang="en-US" sz="2400" b="0" dirty="0"/>
          </a:p>
        </p:txBody>
      </p:sp>
      <p:pic>
        <p:nvPicPr>
          <p:cNvPr id="44059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2522240"/>
            <a:ext cx="1739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2C0429-8711-4860-ABB2-A4096724A4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812360" y="4740956"/>
            <a:ext cx="885145" cy="885145"/>
          </a:xfrm>
          <a:prstGeom prst="rect">
            <a:avLst/>
          </a:prstGeom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id="{F1981BB2-5F57-4CA0-987C-2EA05604A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279" y="57684"/>
            <a:ext cx="5522364" cy="4497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b="1" kern="0" dirty="0" err="1">
                <a:latin typeface="Arial Unicode MS" pitchFamily="34" charset="-128"/>
              </a:rPr>
              <a:t>Repite</a:t>
            </a:r>
            <a:r>
              <a:rPr lang="en-GB" altLang="en-US" sz="2400" b="1" kern="0" dirty="0">
                <a:latin typeface="Arial Unicode MS" pitchFamily="34" charset="-128"/>
              </a:rPr>
              <a:t>, por </a:t>
            </a:r>
            <a:r>
              <a:rPr lang="en-GB" altLang="en-US" sz="2400" b="1" kern="0" dirty="0" err="1">
                <a:latin typeface="Arial Unicode MS" pitchFamily="34" charset="-128"/>
              </a:rPr>
              <a:t>favor</a:t>
            </a:r>
            <a:r>
              <a:rPr lang="en-GB" altLang="en-US" sz="2400" b="1" kern="0" dirty="0">
                <a:latin typeface="Arial Unicode MS" pitchFamily="34" charset="-128"/>
              </a:rPr>
              <a:t>. -  Repeat, please.</a:t>
            </a:r>
            <a:endParaRPr lang="en-US" altLang="en-US" sz="2400" b="1" kern="0" dirty="0">
              <a:latin typeface="Arial Unicode MS" pitchFamily="34" charset="-128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iglesia-san-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49863"/>
            <a:ext cx="1811337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8" descr="BD064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3040063"/>
            <a:ext cx="142081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" descr="QQ20081229143652354A1016032"/>
          <p:cNvPicPr>
            <a:picLocks noGrp="1"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3040063"/>
            <a:ext cx="1639888" cy="1512887"/>
          </a:xfrm>
          <a:noFill/>
        </p:spPr>
      </p:pic>
      <p:pic>
        <p:nvPicPr>
          <p:cNvPr id="48133" name="Picture 13" descr="PH01471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052513"/>
            <a:ext cx="15176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 descr="Image result for hiperdi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052513"/>
            <a:ext cx="14747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Image result for mercadillo de la vil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052513"/>
            <a:ext cx="1779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5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047750"/>
            <a:ext cx="15843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4" descr="Image result for la caja de canarias arrecif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1047750"/>
            <a:ext cx="15541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260975"/>
            <a:ext cx="156686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5" descr="Image result for museos en arrecif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040063"/>
            <a:ext cx="17653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26" descr="Image result for escuela cesar manriq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5305425"/>
            <a:ext cx="1844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4638" y="196850"/>
            <a:ext cx="7112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</a:t>
            </a: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?/Say what is missing</a:t>
            </a:r>
          </a:p>
        </p:txBody>
      </p:sp>
      <p:pic>
        <p:nvPicPr>
          <p:cNvPr id="48142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3022600"/>
            <a:ext cx="1739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iglesia-san-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4540250"/>
            <a:ext cx="18113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8" descr="BD064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349500"/>
            <a:ext cx="1420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9" descr="bd2011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349500"/>
            <a:ext cx="1474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 descr="QQ20081229143652354A1016032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2349500"/>
            <a:ext cx="1639888" cy="1511300"/>
          </a:xfrm>
          <a:noFill/>
        </p:spPr>
      </p:pic>
      <p:pic>
        <p:nvPicPr>
          <p:cNvPr id="46086" name="Picture 13" descr="PH01471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60363"/>
            <a:ext cx="15176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 descr="Image result for hiperdi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60363"/>
            <a:ext cx="1474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" descr="Image result for mercadillo de la v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0363"/>
            <a:ext cx="1779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5" descr="Related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7188"/>
            <a:ext cx="1584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4" descr="Image result for la caja de canarias arrec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57188"/>
            <a:ext cx="15541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548188"/>
            <a:ext cx="15668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5" descr="Image result for museos en arrecif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349500"/>
            <a:ext cx="17653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26" descr="Image result for escuela cesar manriqu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530725"/>
            <a:ext cx="1844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374900"/>
            <a:ext cx="1739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iglesia-san-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98988"/>
            <a:ext cx="18113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8" descr="BD064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349500"/>
            <a:ext cx="1420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9" descr="bd2011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349500"/>
            <a:ext cx="1474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0" descr="QQ20081229143652354A1016032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2349500"/>
            <a:ext cx="1639888" cy="1511300"/>
          </a:xfrm>
          <a:noFill/>
        </p:spPr>
      </p:pic>
      <p:pic>
        <p:nvPicPr>
          <p:cNvPr id="50182" name="Picture 13" descr="PH01471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60363"/>
            <a:ext cx="15176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Image result for mercadillo de la vil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0363"/>
            <a:ext cx="1779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5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7188"/>
            <a:ext cx="1584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4" descr="Image result for la caja de canarias arrecif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57188"/>
            <a:ext cx="15541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4581525"/>
            <a:ext cx="156686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5" descr="Image result for museos en arrecif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349500"/>
            <a:ext cx="17653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26" descr="Image result for escuela cesar manriq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4581525"/>
            <a:ext cx="1844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374900"/>
            <a:ext cx="1739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iglesia-san-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537075"/>
            <a:ext cx="18113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8" descr="BD064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349500"/>
            <a:ext cx="1420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9" descr="bd2011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349500"/>
            <a:ext cx="1474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0" descr="QQ20081229143652354A1016032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2349500"/>
            <a:ext cx="1639888" cy="1511300"/>
          </a:xfrm>
          <a:noFill/>
        </p:spPr>
      </p:pic>
      <p:pic>
        <p:nvPicPr>
          <p:cNvPr id="52230" name="Picture 5" descr="Image result for hiperdi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60363"/>
            <a:ext cx="1474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Image result for mercadillo de la vil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0363"/>
            <a:ext cx="1779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5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7188"/>
            <a:ext cx="1584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4" descr="Image result for la caja de canarias arrecif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57188"/>
            <a:ext cx="15541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4557713"/>
            <a:ext cx="15668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5" descr="Image result for museos en arrecif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349500"/>
            <a:ext cx="17653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26" descr="Image result for escuela cesar manriq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4568825"/>
            <a:ext cx="1844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374900"/>
            <a:ext cx="1739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iglesia-san-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18113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8" descr="BD064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349500"/>
            <a:ext cx="1420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9" descr="bd2011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349500"/>
            <a:ext cx="1474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0" descr="QQ20081229143652354A1016032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2349500"/>
            <a:ext cx="1639888" cy="1511300"/>
          </a:xfrm>
          <a:noFill/>
        </p:spPr>
      </p:pic>
      <p:pic>
        <p:nvPicPr>
          <p:cNvPr id="54278" name="Picture 13" descr="PH01471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60363"/>
            <a:ext cx="15176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5" descr="Image result for hiperdi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60363"/>
            <a:ext cx="1474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 descr="Image result for mercadillo de la v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0363"/>
            <a:ext cx="1779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5" descr="Related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7188"/>
            <a:ext cx="1584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4" descr="Image result for la caja de canarias arrec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57188"/>
            <a:ext cx="15541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2" descr="Image result for tienda de ropa en arrecif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4557713"/>
            <a:ext cx="15668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5" descr="Image result for museos en arrecif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349500"/>
            <a:ext cx="17653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374900"/>
            <a:ext cx="1739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DE40FA3A95E4C8C2FDFD67197CDB3" ma:contentTypeVersion="12" ma:contentTypeDescription="Create a new document." ma:contentTypeScope="" ma:versionID="d2a8df81a860576e5307eeca42eca391">
  <xsd:schema xmlns:xsd="http://www.w3.org/2001/XMLSchema" xmlns:xs="http://www.w3.org/2001/XMLSchema" xmlns:p="http://schemas.microsoft.com/office/2006/metadata/properties" xmlns:ns2="410cdccf-20c1-427c-a298-4f240b1b74fb" xmlns:ns3="76a25498-0392-406a-8ce2-1e559b14a20a" targetNamespace="http://schemas.microsoft.com/office/2006/metadata/properties" ma:root="true" ma:fieldsID="4371ee45df1d001ee662c2da46913c08" ns2:_="" ns3:_="">
    <xsd:import namespace="410cdccf-20c1-427c-a298-4f240b1b74fb"/>
    <xsd:import namespace="76a25498-0392-406a-8ce2-1e559b14a2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cdccf-20c1-427c-a298-4f240b1b7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25498-0392-406a-8ce2-1e559b14a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BD2AD0-F067-4F58-BDF1-F7D2816D514D}">
  <ds:schemaRefs>
    <ds:schemaRef ds:uri="http://schemas.microsoft.com/office/2006/documentManagement/types"/>
    <ds:schemaRef ds:uri="3572c170-f30a-4489-b605-bf42addadbc9"/>
    <ds:schemaRef ds:uri="http://schemas.microsoft.com/office/infopath/2007/PartnerControls"/>
    <ds:schemaRef ds:uri="http://www.w3.org/XML/1998/namespace"/>
    <ds:schemaRef ds:uri="http://purl.org/dc/dcmitype/"/>
    <ds:schemaRef ds:uri="a94550c5-5b3d-44fe-b94b-43d74d66cbe3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311845-0064-4369-ACBF-E096E2B3C393}"/>
</file>

<file path=customXml/itemProps3.xml><?xml version="1.0" encoding="utf-8"?>
<ds:datastoreItem xmlns:ds="http://schemas.openxmlformats.org/officeDocument/2006/customXml" ds:itemID="{C58D4DC1-C344-490A-9A4B-8F07B3BF27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421</Words>
  <Application>Microsoft Office PowerPoint</Application>
  <PresentationFormat>On-screen Show (4:3)</PresentationFormat>
  <Paragraphs>143</Paragraphs>
  <Slides>17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Arial Unicode MS</vt:lpstr>
      <vt:lpstr>Calibri</vt:lpstr>
      <vt:lpstr>Comic Sans MS</vt:lpstr>
      <vt:lpstr>HfW cursive bold</vt:lpstr>
      <vt:lpstr>Monotype Sorts</vt:lpstr>
      <vt:lpstr>Times New Roman</vt:lpstr>
      <vt:lpstr>Default Design</vt:lpstr>
      <vt:lpstr>Mi ciudad</vt:lpstr>
      <vt:lpstr>PowerPoint Presentation</vt:lpstr>
      <vt:lpstr>Escucha y repite//Listen and repeat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rhawkes</dc:creator>
  <cp:lastModifiedBy>Dawn Alexander-Joseph</cp:lastModifiedBy>
  <cp:revision>96</cp:revision>
  <cp:lastPrinted>2020-01-14T10:41:01Z</cp:lastPrinted>
  <dcterms:created xsi:type="dcterms:W3CDTF">2004-02-08T19:05:02Z</dcterms:created>
  <dcterms:modified xsi:type="dcterms:W3CDTF">2021-01-06T14:36:46Z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0x010100423DE40FA3A95E4C8C2FDFD67197CDB3</vt:lpwstr>
  </property>
</Properties>
</file>