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7" r:id="rId2"/>
    <p:sldId id="339" r:id="rId3"/>
    <p:sldId id="340" r:id="rId4"/>
    <p:sldId id="341" r:id="rId5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FF0000"/>
    <a:srgbClr val="FF3300"/>
    <a:srgbClr val="3399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2" autoAdjust="0"/>
    <p:restoredTop sz="94660"/>
  </p:normalViewPr>
  <p:slideViewPr>
    <p:cSldViewPr>
      <p:cViewPr varScale="1">
        <p:scale>
          <a:sx n="81" d="100"/>
          <a:sy n="81" d="100"/>
        </p:scale>
        <p:origin x="15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7D1FD-A7E9-4C84-AB8F-CF17CB2D8025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688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32688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01AE0-1A2F-4CDA-9E11-421260E1E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64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2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2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0DA38C-A155-4B97-8EA6-86C5627B0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329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32810-A3F6-428B-8040-0D8DF8659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D13C5-13CC-4123-8F72-5AF3AA2D6D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8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06FD8-F963-4CA2-90A6-30772D029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10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F49DA-C805-472B-A8D8-4478E03B28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6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363B9-6537-4B61-AEBB-7ECC17C8E0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28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73D72-B577-41FC-B231-AAEA6CBEB6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6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CD024-9463-47F8-8653-E0ACCC4D6C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94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6713-A9C7-42AB-BC21-E5DC80E80A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21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E52F7-B954-4518-A578-F5E5E9782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92D55-BA6B-4060-A9CE-371249DF13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6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E760-3E4B-4F10-A363-B440B74B4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B17BAB1-AC85-4630-9BF7-CE4D9A01EC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cad=rja&amp;uact=8&amp;ved=0ahUKEwj-7-biutvSAhXJ7BQKHQdnC94QjRwIBw&amp;url=http://chicagolighthouse.org/shop/clocks/&amp;bvm=bv.149760088,bs.2,d.ZGg&amp;psig=AFQjCNHmCZIpG9EB3w2uaMVeD2ieDGGpXw&amp;ust=148976862183204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6" descr="espa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516563"/>
            <a:ext cx="1296988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7273925" cy="1766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err="1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las</a:t>
            </a:r>
            <a:r>
              <a:rPr lang="en-GB" sz="3600" kern="10" dirty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</a:t>
            </a:r>
            <a:r>
              <a:rPr lang="en-GB" sz="3600" kern="10" dirty="0" err="1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asignaturas</a:t>
            </a:r>
            <a:endParaRPr lang="en-GB" sz="3600" kern="1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45125"/>
            <a:ext cx="103187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661025"/>
            <a:ext cx="9604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827584" y="3528438"/>
            <a:ext cx="63305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venir-Book"/>
              </a:rPr>
              <a:t>SUCCESS CRITERIA:</a:t>
            </a:r>
          </a:p>
          <a:p>
            <a:r>
              <a:rPr lang="en-GB" alt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venir-Book"/>
              </a:rPr>
              <a:t>I can edit my work by looking at my book.</a:t>
            </a:r>
          </a:p>
          <a:p>
            <a:r>
              <a:rPr lang="en-GB" alt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venir-Book"/>
              </a:rPr>
              <a:t>I can extend my writing adding extra information.</a:t>
            </a:r>
          </a:p>
          <a:p>
            <a:r>
              <a:rPr lang="en-GB" alt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venir-Book"/>
              </a:rPr>
              <a:t>I can present my work.</a:t>
            </a:r>
          </a:p>
        </p:txBody>
      </p:sp>
      <p:pic>
        <p:nvPicPr>
          <p:cNvPr id="512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445125"/>
            <a:ext cx="9366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3756" y="2400817"/>
            <a:ext cx="8189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L.I: To edit and present my work independently.</a:t>
            </a:r>
          </a:p>
          <a:p>
            <a:r>
              <a:rPr lang="en-GB" sz="2800" dirty="0">
                <a:solidFill>
                  <a:prstClr val="black"/>
                </a:solidFill>
              </a:rPr>
              <a:t>Context: School Subjects</a:t>
            </a:r>
          </a:p>
        </p:txBody>
      </p:sp>
      <p:sp>
        <p:nvSpPr>
          <p:cNvPr id="3" name="Rectangle 2"/>
          <p:cNvSpPr/>
          <p:nvPr/>
        </p:nvSpPr>
        <p:spPr>
          <a:xfrm>
            <a:off x="7441407" y="28367"/>
            <a:ext cx="1608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Wk6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34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9812" y="24867"/>
            <a:ext cx="6408712" cy="6597352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err="1">
                <a:solidFill>
                  <a:schemeClr val="tx1"/>
                </a:solidFill>
              </a:rPr>
              <a:t>Corrige</a:t>
            </a:r>
            <a:r>
              <a:rPr lang="en-GB" sz="2400" dirty="0">
                <a:solidFill>
                  <a:schemeClr val="tx1"/>
                </a:solidFill>
              </a:rPr>
              <a:t> con </a:t>
            </a:r>
            <a:r>
              <a:rPr lang="en-GB" sz="2400" dirty="0" err="1">
                <a:solidFill>
                  <a:schemeClr val="tx1"/>
                </a:solidFill>
              </a:rPr>
              <a:t>boligrafo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verde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err="1">
                <a:solidFill>
                  <a:schemeClr val="tx1"/>
                </a:solidFill>
              </a:rPr>
              <a:t>Edita</a:t>
            </a:r>
            <a:r>
              <a:rPr lang="en-GB" sz="2400" dirty="0">
                <a:solidFill>
                  <a:schemeClr val="tx1"/>
                </a:solidFill>
              </a:rPr>
              <a:t> y </a:t>
            </a:r>
            <a:r>
              <a:rPr lang="en-GB" sz="2400" dirty="0" err="1">
                <a:solidFill>
                  <a:schemeClr val="tx1"/>
                </a:solidFill>
              </a:rPr>
              <a:t>extiende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tu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trabajo</a:t>
            </a:r>
            <a:r>
              <a:rPr lang="en-GB" sz="2400" dirty="0">
                <a:solidFill>
                  <a:srgbClr val="FF0000"/>
                </a:solidFill>
              </a:rPr>
              <a:t>.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El </a:t>
            </a:r>
            <a:r>
              <a:rPr lang="en-GB" sz="2400" dirty="0" err="1">
                <a:solidFill>
                  <a:srgbClr val="FF0000"/>
                </a:solidFill>
              </a:rPr>
              <a:t>colegio</a:t>
            </a:r>
            <a:r>
              <a:rPr lang="en-GB" sz="2400" dirty="0">
                <a:solidFill>
                  <a:srgbClr val="FF0000"/>
                </a:solidFill>
              </a:rPr>
              <a:t>….</a:t>
            </a:r>
          </a:p>
          <a:p>
            <a:r>
              <a:rPr lang="en-GB" sz="2400" dirty="0">
                <a:solidFill>
                  <a:schemeClr val="tx1"/>
                </a:solidFill>
              </a:rPr>
              <a:t>Me </a:t>
            </a:r>
            <a:r>
              <a:rPr lang="en-GB" sz="2400" dirty="0" err="1">
                <a:solidFill>
                  <a:schemeClr val="tx1"/>
                </a:solidFill>
              </a:rPr>
              <a:t>gusta</a:t>
            </a:r>
            <a:r>
              <a:rPr lang="en-GB" sz="2400" dirty="0">
                <a:solidFill>
                  <a:schemeClr val="tx1"/>
                </a:solidFill>
              </a:rPr>
              <a:t> el ingles </a:t>
            </a:r>
            <a:r>
              <a:rPr lang="en-GB" sz="2400" dirty="0" err="1">
                <a:solidFill>
                  <a:schemeClr val="tx1"/>
                </a:solidFill>
              </a:rPr>
              <a:t>porque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es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divertido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b="1" u="sng" dirty="0">
                <a:solidFill>
                  <a:srgbClr val="FF0000"/>
                </a:solidFill>
              </a:rPr>
              <a:t>Say something your partner likes or dislikes (1 thing).</a:t>
            </a:r>
          </a:p>
          <a:p>
            <a:endParaRPr lang="en-GB" sz="2400" b="1" u="sng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A Maria le </a:t>
            </a:r>
            <a:r>
              <a:rPr lang="en-GB" sz="2400" b="1" dirty="0" err="1">
                <a:solidFill>
                  <a:srgbClr val="FF0000"/>
                </a:solidFill>
              </a:rPr>
              <a:t>gusta</a:t>
            </a:r>
            <a:r>
              <a:rPr lang="en-GB" sz="2400" b="1" dirty="0">
                <a:solidFill>
                  <a:srgbClr val="FF0000"/>
                </a:solidFill>
              </a:rPr>
              <a:t> el </a:t>
            </a:r>
            <a:r>
              <a:rPr lang="en-GB" sz="2400" b="1" dirty="0" err="1">
                <a:solidFill>
                  <a:srgbClr val="FF0000"/>
                </a:solidFill>
              </a:rPr>
              <a:t>inglés</a:t>
            </a:r>
            <a:r>
              <a:rPr lang="en-GB" sz="2400" b="1" u="sng" dirty="0">
                <a:solidFill>
                  <a:srgbClr val="FF0000"/>
                </a:solidFill>
              </a:rPr>
              <a:t>. </a:t>
            </a:r>
            <a:r>
              <a:rPr lang="en-GB" sz="2400" b="1" u="sng" dirty="0" err="1">
                <a:solidFill>
                  <a:srgbClr val="FF0000"/>
                </a:solidFill>
              </a:rPr>
              <a:t>A__________le</a:t>
            </a:r>
            <a:r>
              <a:rPr lang="en-GB" sz="2400" b="1" u="sng" dirty="0">
                <a:solidFill>
                  <a:srgbClr val="FF0000"/>
                </a:solidFill>
              </a:rPr>
              <a:t> </a:t>
            </a:r>
            <a:r>
              <a:rPr lang="en-GB" sz="2400" b="1" u="sng" dirty="0" err="1">
                <a:solidFill>
                  <a:srgbClr val="FF0000"/>
                </a:solidFill>
              </a:rPr>
              <a:t>gusta</a:t>
            </a:r>
            <a:r>
              <a:rPr lang="en-GB" sz="2400" b="1" u="sng" dirty="0">
                <a:solidFill>
                  <a:srgbClr val="FF0000"/>
                </a:solidFill>
              </a:rPr>
              <a:t> ________.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Say goodbye.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b="1" dirty="0">
                <a:solidFill>
                  <a:schemeClr val="tx1"/>
                </a:solidFill>
              </a:rPr>
              <a:t>PUBLICA.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Image result for cloc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507" y="285293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90849" y="4941168"/>
            <a:ext cx="2269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15 </a:t>
            </a:r>
            <a:r>
              <a:rPr lang="en-GB" sz="3200" dirty="0" err="1"/>
              <a:t>minutos</a:t>
            </a:r>
            <a:endParaRPr lang="en-GB" sz="3200" dirty="0"/>
          </a:p>
        </p:txBody>
      </p:sp>
      <p:sp>
        <p:nvSpPr>
          <p:cNvPr id="5" name="Right Arrow 4"/>
          <p:cNvSpPr/>
          <p:nvPr/>
        </p:nvSpPr>
        <p:spPr>
          <a:xfrm rot="11995402">
            <a:off x="5436096" y="3248793"/>
            <a:ext cx="1242785" cy="684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4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64813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Hola</a:t>
            </a:r>
            <a:r>
              <a:rPr lang="en-GB" sz="2400" dirty="0"/>
              <a:t>,</a:t>
            </a:r>
          </a:p>
          <a:p>
            <a:endParaRPr lang="en-GB" sz="2400" dirty="0"/>
          </a:p>
          <a:p>
            <a:r>
              <a:rPr lang="en-GB" sz="2400" dirty="0"/>
              <a:t>Me </a:t>
            </a:r>
            <a:r>
              <a:rPr lang="en-GB" sz="2400" dirty="0" err="1"/>
              <a:t>llamo</a:t>
            </a:r>
            <a:r>
              <a:rPr lang="en-GB" sz="2400" dirty="0"/>
              <a:t>___________________.(name)</a:t>
            </a:r>
          </a:p>
          <a:p>
            <a:r>
              <a:rPr lang="en-GB" sz="2400" dirty="0" err="1"/>
              <a:t>Tengo</a:t>
            </a:r>
            <a:r>
              <a:rPr lang="en-GB" sz="2400" dirty="0"/>
              <a:t>____________</a:t>
            </a:r>
            <a:r>
              <a:rPr lang="en-GB" sz="2400" dirty="0" err="1"/>
              <a:t>años</a:t>
            </a:r>
            <a:r>
              <a:rPr lang="en-GB" sz="2400" dirty="0"/>
              <a:t>. (age)</a:t>
            </a:r>
          </a:p>
          <a:p>
            <a:r>
              <a:rPr lang="en-GB" sz="2400" dirty="0"/>
              <a:t>Vivo </a:t>
            </a:r>
            <a:r>
              <a:rPr lang="en-GB" sz="2400" dirty="0" err="1"/>
              <a:t>en</a:t>
            </a:r>
            <a:r>
              <a:rPr lang="en-GB" sz="2400" dirty="0"/>
              <a:t> __________________ (area)</a:t>
            </a:r>
          </a:p>
          <a:p>
            <a:r>
              <a:rPr lang="en-GB" sz="2400" dirty="0" err="1"/>
              <a:t>Tengo</a:t>
            </a:r>
            <a:r>
              <a:rPr lang="en-GB" sz="2400" dirty="0"/>
              <a:t> el </a:t>
            </a:r>
            <a:r>
              <a:rPr lang="en-GB" sz="2400" dirty="0" err="1"/>
              <a:t>pelo</a:t>
            </a:r>
            <a:r>
              <a:rPr lang="en-GB" sz="2400" dirty="0"/>
              <a:t> _________________ (colour)</a:t>
            </a:r>
          </a:p>
          <a:p>
            <a:r>
              <a:rPr lang="en-GB" sz="2400" dirty="0" err="1"/>
              <a:t>Tengo</a:t>
            </a:r>
            <a:r>
              <a:rPr lang="en-GB" sz="2400" dirty="0"/>
              <a:t> </a:t>
            </a:r>
            <a:r>
              <a:rPr lang="en-GB" sz="2400" dirty="0" err="1"/>
              <a:t>los</a:t>
            </a:r>
            <a:r>
              <a:rPr lang="en-GB" sz="2400" dirty="0"/>
              <a:t> </a:t>
            </a:r>
            <a:r>
              <a:rPr lang="en-GB" sz="2400" dirty="0" err="1"/>
              <a:t>ojos</a:t>
            </a:r>
            <a:r>
              <a:rPr lang="en-GB" sz="2400" dirty="0"/>
              <a:t>_________________ (colour)</a:t>
            </a:r>
          </a:p>
          <a:p>
            <a:r>
              <a:rPr lang="en-GB" sz="2400" dirty="0" err="1"/>
              <a:t>Tengo</a:t>
            </a:r>
            <a:r>
              <a:rPr lang="en-GB" sz="2400" dirty="0"/>
              <a:t> ______</a:t>
            </a:r>
            <a:r>
              <a:rPr lang="en-GB" sz="2400" dirty="0" err="1"/>
              <a:t>hermanos</a:t>
            </a:r>
            <a:r>
              <a:rPr lang="en-GB" sz="2400" dirty="0"/>
              <a:t>.</a:t>
            </a:r>
          </a:p>
          <a:p>
            <a:r>
              <a:rPr lang="en-GB" sz="2400" dirty="0"/>
              <a:t>Me </a:t>
            </a:r>
            <a:r>
              <a:rPr lang="en-GB" sz="2400" dirty="0" err="1"/>
              <a:t>gusta</a:t>
            </a:r>
            <a:r>
              <a:rPr lang="en-GB" sz="2400" dirty="0"/>
              <a:t> ____________</a:t>
            </a:r>
            <a:r>
              <a:rPr lang="en-GB" sz="2400" dirty="0" err="1"/>
              <a:t>porque</a:t>
            </a:r>
            <a:r>
              <a:rPr lang="en-GB" sz="2400" dirty="0"/>
              <a:t> </a:t>
            </a:r>
            <a:r>
              <a:rPr lang="en-GB" sz="2400" dirty="0" err="1"/>
              <a:t>es</a:t>
            </a:r>
            <a:r>
              <a:rPr lang="en-GB" sz="2400" dirty="0"/>
              <a:t>____________(subjects)</a:t>
            </a:r>
          </a:p>
          <a:p>
            <a:r>
              <a:rPr lang="en-GB" sz="2400" dirty="0"/>
              <a:t>No me </a:t>
            </a:r>
            <a:r>
              <a:rPr lang="en-GB" sz="2400" dirty="0" err="1"/>
              <a:t>gusta</a:t>
            </a:r>
            <a:r>
              <a:rPr lang="en-GB" sz="2400" dirty="0"/>
              <a:t>_________</a:t>
            </a:r>
            <a:r>
              <a:rPr lang="en-GB" sz="2400" dirty="0" err="1"/>
              <a:t>porque</a:t>
            </a:r>
            <a:r>
              <a:rPr lang="en-GB" sz="2400" dirty="0"/>
              <a:t> </a:t>
            </a:r>
            <a:r>
              <a:rPr lang="en-GB" sz="2400" dirty="0" err="1"/>
              <a:t>es</a:t>
            </a:r>
            <a:r>
              <a:rPr lang="en-GB" sz="2400" dirty="0"/>
              <a:t>____________(subjects)</a:t>
            </a:r>
          </a:p>
          <a:p>
            <a:endParaRPr lang="en-GB" sz="2400" dirty="0"/>
          </a:p>
          <a:p>
            <a:r>
              <a:rPr lang="en-GB" sz="2400" b="1" u="sng" dirty="0">
                <a:solidFill>
                  <a:srgbClr val="FF0000"/>
                </a:solidFill>
              </a:rPr>
              <a:t>A Maria le </a:t>
            </a:r>
            <a:r>
              <a:rPr lang="en-GB" sz="2400" b="1" u="sng" dirty="0" err="1">
                <a:solidFill>
                  <a:srgbClr val="FF0000"/>
                </a:solidFill>
              </a:rPr>
              <a:t>gusta</a:t>
            </a:r>
            <a:r>
              <a:rPr lang="en-GB" sz="2400" b="1" u="sng" dirty="0">
                <a:solidFill>
                  <a:srgbClr val="FF0000"/>
                </a:solidFill>
              </a:rPr>
              <a:t> el </a:t>
            </a:r>
            <a:r>
              <a:rPr lang="en-GB" sz="2400" b="1" u="sng" dirty="0" err="1">
                <a:solidFill>
                  <a:srgbClr val="FF0000"/>
                </a:solidFill>
              </a:rPr>
              <a:t>inglés</a:t>
            </a:r>
            <a:r>
              <a:rPr lang="en-GB" sz="2400" b="1" u="sng" dirty="0">
                <a:solidFill>
                  <a:srgbClr val="FF0000"/>
                </a:solidFill>
              </a:rPr>
              <a:t>. </a:t>
            </a:r>
            <a:r>
              <a:rPr lang="en-GB" sz="2400" b="1" u="sng" dirty="0" err="1">
                <a:solidFill>
                  <a:srgbClr val="FF0000"/>
                </a:solidFill>
              </a:rPr>
              <a:t>A__________le</a:t>
            </a:r>
            <a:r>
              <a:rPr lang="en-GB" sz="2400" b="1" u="sng" dirty="0">
                <a:solidFill>
                  <a:srgbClr val="FF0000"/>
                </a:solidFill>
              </a:rPr>
              <a:t> </a:t>
            </a:r>
            <a:r>
              <a:rPr lang="en-GB" sz="2400" b="1" u="sng" dirty="0" err="1">
                <a:solidFill>
                  <a:srgbClr val="FF0000"/>
                </a:solidFill>
              </a:rPr>
              <a:t>gusta</a:t>
            </a:r>
            <a:r>
              <a:rPr lang="en-GB" sz="2400" b="1" u="sng" dirty="0">
                <a:solidFill>
                  <a:srgbClr val="FF0000"/>
                </a:solidFill>
              </a:rPr>
              <a:t> ________.</a:t>
            </a:r>
          </a:p>
          <a:p>
            <a:endParaRPr lang="en-GB" sz="2400" dirty="0"/>
          </a:p>
          <a:p>
            <a:r>
              <a:rPr lang="en-GB" sz="2400" dirty="0" err="1"/>
              <a:t>Adiós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5-Point Star 2"/>
          <p:cNvSpPr/>
          <p:nvPr/>
        </p:nvSpPr>
        <p:spPr>
          <a:xfrm>
            <a:off x="7452320" y="548680"/>
            <a:ext cx="1008112" cy="936104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A28694-8054-4FD8-A1B8-869DE3419680}"/>
              </a:ext>
            </a:extLst>
          </p:cNvPr>
          <p:cNvSpPr txBox="1"/>
          <p:nvPr/>
        </p:nvSpPr>
        <p:spPr>
          <a:xfrm>
            <a:off x="1900527" y="197241"/>
            <a:ext cx="504056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Check your work from last week making sure all of the blanks are filled in.</a:t>
            </a:r>
          </a:p>
          <a:p>
            <a:r>
              <a:rPr lang="en-GB" dirty="0"/>
              <a:t>Now try reading out loud and recording yourself.  How do you sound?</a:t>
            </a:r>
          </a:p>
        </p:txBody>
      </p:sp>
    </p:spTree>
    <p:extLst>
      <p:ext uri="{BB962C8B-B14F-4D97-AF65-F5344CB8AC3E}">
        <p14:creationId xmlns:p14="http://schemas.microsoft.com/office/powerpoint/2010/main" val="230000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33420"/>
            <a:ext cx="4752528" cy="356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07" y="3235288"/>
            <a:ext cx="3707904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5898"/>
            <a:ext cx="3870176" cy="290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1FD3D7-293C-4868-A816-D8A454961D6B}"/>
              </a:ext>
            </a:extLst>
          </p:cNvPr>
          <p:cNvSpPr txBox="1"/>
          <p:nvPr/>
        </p:nvSpPr>
        <p:spPr>
          <a:xfrm>
            <a:off x="210777" y="135898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HELP SHEET</a:t>
            </a:r>
          </a:p>
        </p:txBody>
      </p:sp>
    </p:spTree>
    <p:extLst>
      <p:ext uri="{BB962C8B-B14F-4D97-AF65-F5344CB8AC3E}">
        <p14:creationId xmlns:p14="http://schemas.microsoft.com/office/powerpoint/2010/main" val="34224367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5093</TotalTime>
  <Words>201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Dawn Alexander-Joseph</cp:lastModifiedBy>
  <cp:revision>150</cp:revision>
  <cp:lastPrinted>2018-03-22T12:31:46Z</cp:lastPrinted>
  <dcterms:created xsi:type="dcterms:W3CDTF">2005-12-19T15:50:06Z</dcterms:created>
  <dcterms:modified xsi:type="dcterms:W3CDTF">2020-07-09T10:13:28Z</dcterms:modified>
</cp:coreProperties>
</file>