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9"/>
  </p:notesMasterIdLst>
  <p:handoutMasterIdLst>
    <p:handoutMasterId r:id="rId10"/>
  </p:handoutMasterIdLst>
  <p:sldIdLst>
    <p:sldId id="319" r:id="rId2"/>
    <p:sldId id="361" r:id="rId3"/>
    <p:sldId id="326" r:id="rId4"/>
    <p:sldId id="327" r:id="rId5"/>
    <p:sldId id="343" r:id="rId6"/>
    <p:sldId id="328" r:id="rId7"/>
    <p:sldId id="350" r:id="rId8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3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26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5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674" algn="l" defTabSz="91426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809" algn="l" defTabSz="91426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944" algn="l" defTabSz="91426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079" algn="l" defTabSz="91426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FFFF"/>
    <a:srgbClr val="FDB9EA"/>
    <a:srgbClr val="CC3399"/>
    <a:srgbClr val="1ABFE0"/>
    <a:srgbClr val="F9D7EF"/>
    <a:srgbClr val="C5F1E5"/>
    <a:srgbClr val="F74A2D"/>
    <a:srgbClr val="1C1C1C"/>
    <a:srgbClr val="EF9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>
      <p:cViewPr varScale="1">
        <p:scale>
          <a:sx n="78" d="100"/>
          <a:sy n="78" d="100"/>
        </p:scale>
        <p:origin x="680" y="43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3FD56-EB0D-45ED-8CE3-CDE7F985C218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0AFEA-E5DB-4982-AD97-D0BFABA46A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273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033CA-0766-4B1E-AD74-0367CDF05389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487B6-AB3A-49A4-81CC-8A16E2CB7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26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6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40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Listen and repeat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6FDD8-48E0-42AC-ACB8-B5FFE0411F2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11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01" y="2131089"/>
            <a:ext cx="7774005" cy="14690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779" y="3886571"/>
            <a:ext cx="6400443" cy="1752300"/>
          </a:xfrm>
        </p:spPr>
        <p:txBody>
          <a:bodyPr/>
          <a:lstStyle>
            <a:lvl1pPr marL="0" indent="0" algn="ctr">
              <a:buNone/>
              <a:defRPr/>
            </a:lvl1pPr>
            <a:lvl2pPr marL="488323" indent="0" algn="ctr">
              <a:buNone/>
              <a:defRPr/>
            </a:lvl2pPr>
            <a:lvl3pPr marL="976645" indent="0" algn="ctr">
              <a:buNone/>
              <a:defRPr/>
            </a:lvl3pPr>
            <a:lvl4pPr marL="1464967" indent="0" algn="ctr">
              <a:buNone/>
              <a:defRPr/>
            </a:lvl4pPr>
            <a:lvl5pPr marL="1953290" indent="0" algn="ctr">
              <a:buNone/>
              <a:defRPr/>
            </a:lvl5pPr>
            <a:lvl6pPr marL="2441614" indent="0" algn="ctr">
              <a:buNone/>
              <a:defRPr/>
            </a:lvl6pPr>
            <a:lvl7pPr marL="2929935" indent="0" algn="ctr">
              <a:buNone/>
              <a:defRPr/>
            </a:lvl7pPr>
            <a:lvl8pPr marL="3418257" indent="0" algn="ctr">
              <a:buNone/>
              <a:defRPr/>
            </a:lvl8pPr>
            <a:lvl9pPr marL="390657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726FA-68E5-45D5-AAF9-A8CD2DB26A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05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FC206-9B5D-48C3-8691-C150836A04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70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560" y="275342"/>
            <a:ext cx="2054992" cy="58489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233" y="275342"/>
            <a:ext cx="5999078" cy="584895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DC206-4512-40DA-8FE7-C87E94445A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44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E35A2-E6CE-401A-8F9A-6F92048FBB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87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63" y="4407009"/>
            <a:ext cx="7772221" cy="1362369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63" y="2906179"/>
            <a:ext cx="7772221" cy="1500834"/>
          </a:xfrm>
        </p:spPr>
        <p:txBody>
          <a:bodyPr anchor="b"/>
          <a:lstStyle>
            <a:lvl1pPr marL="0" indent="0">
              <a:buNone/>
              <a:defRPr sz="2100"/>
            </a:lvl1pPr>
            <a:lvl2pPr marL="488323" indent="0">
              <a:buNone/>
              <a:defRPr sz="1900"/>
            </a:lvl2pPr>
            <a:lvl3pPr marL="976645" indent="0">
              <a:buNone/>
              <a:defRPr sz="1700"/>
            </a:lvl3pPr>
            <a:lvl4pPr marL="1464967" indent="0">
              <a:buNone/>
              <a:defRPr sz="1500"/>
            </a:lvl4pPr>
            <a:lvl5pPr marL="1953290" indent="0">
              <a:buNone/>
              <a:defRPr sz="1500"/>
            </a:lvl5pPr>
            <a:lvl6pPr marL="2441614" indent="0">
              <a:buNone/>
              <a:defRPr sz="1500"/>
            </a:lvl6pPr>
            <a:lvl7pPr marL="2929935" indent="0">
              <a:buNone/>
              <a:defRPr sz="1500"/>
            </a:lvl7pPr>
            <a:lvl8pPr marL="3418257" indent="0">
              <a:buNone/>
              <a:defRPr sz="1500"/>
            </a:lvl8pPr>
            <a:lvl9pPr marL="3906579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67620-E525-416C-9257-F5A1D2458B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32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235" y="1599514"/>
            <a:ext cx="4026143" cy="452478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629" y="1599514"/>
            <a:ext cx="4027927" cy="452478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C53E5-3AC8-44EF-A331-78041B9B81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96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69" y="275342"/>
            <a:ext cx="8230670" cy="114273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665" y="1535849"/>
            <a:ext cx="4040414" cy="63980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323" indent="0">
              <a:buNone/>
              <a:defRPr sz="2100" b="1"/>
            </a:lvl2pPr>
            <a:lvl3pPr marL="976645" indent="0">
              <a:buNone/>
              <a:defRPr sz="1900" b="1"/>
            </a:lvl3pPr>
            <a:lvl4pPr marL="1464967" indent="0">
              <a:buNone/>
              <a:defRPr sz="1700" b="1"/>
            </a:lvl4pPr>
            <a:lvl5pPr marL="1953290" indent="0">
              <a:buNone/>
              <a:defRPr sz="1700" b="1"/>
            </a:lvl5pPr>
            <a:lvl6pPr marL="2441614" indent="0">
              <a:buNone/>
              <a:defRPr sz="1700" b="1"/>
            </a:lvl6pPr>
            <a:lvl7pPr marL="2929935" indent="0">
              <a:buNone/>
              <a:defRPr sz="1700" b="1"/>
            </a:lvl7pPr>
            <a:lvl8pPr marL="3418257" indent="0">
              <a:buNone/>
              <a:defRPr sz="1700" b="1"/>
            </a:lvl8pPr>
            <a:lvl9pPr marL="390657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65" y="2175656"/>
            <a:ext cx="4040414" cy="3950233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42" y="1535849"/>
            <a:ext cx="4042197" cy="63980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323" indent="0">
              <a:buNone/>
              <a:defRPr sz="2100" b="1"/>
            </a:lvl2pPr>
            <a:lvl3pPr marL="976645" indent="0">
              <a:buNone/>
              <a:defRPr sz="1900" b="1"/>
            </a:lvl3pPr>
            <a:lvl4pPr marL="1464967" indent="0">
              <a:buNone/>
              <a:defRPr sz="1700" b="1"/>
            </a:lvl4pPr>
            <a:lvl5pPr marL="1953290" indent="0">
              <a:buNone/>
              <a:defRPr sz="1700" b="1"/>
            </a:lvl5pPr>
            <a:lvl6pPr marL="2441614" indent="0">
              <a:buNone/>
              <a:defRPr sz="1700" b="1"/>
            </a:lvl6pPr>
            <a:lvl7pPr marL="2929935" indent="0">
              <a:buNone/>
              <a:defRPr sz="1700" b="1"/>
            </a:lvl7pPr>
            <a:lvl8pPr marL="3418257" indent="0">
              <a:buNone/>
              <a:defRPr sz="1700" b="1"/>
            </a:lvl8pPr>
            <a:lvl9pPr marL="390657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42" y="2175656"/>
            <a:ext cx="4042197" cy="3950233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3E676-BBB6-4A09-B530-591E2A30E2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317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01C36-4807-41ED-8516-47D1A7284B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65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C575D-B82A-4958-96FE-F9CB334123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78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69" y="273751"/>
            <a:ext cx="3009351" cy="116183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31" y="273750"/>
            <a:ext cx="5112506" cy="5852139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69" y="1435584"/>
            <a:ext cx="3009351" cy="4690306"/>
          </a:xfrm>
        </p:spPr>
        <p:txBody>
          <a:bodyPr/>
          <a:lstStyle>
            <a:lvl1pPr marL="0" indent="0">
              <a:buNone/>
              <a:defRPr sz="1500"/>
            </a:lvl1pPr>
            <a:lvl2pPr marL="488323" indent="0">
              <a:buNone/>
              <a:defRPr sz="1300"/>
            </a:lvl2pPr>
            <a:lvl3pPr marL="976645" indent="0">
              <a:buNone/>
              <a:defRPr sz="1100"/>
            </a:lvl3pPr>
            <a:lvl4pPr marL="1464967" indent="0">
              <a:buNone/>
              <a:defRPr sz="1000"/>
            </a:lvl4pPr>
            <a:lvl5pPr marL="1953290" indent="0">
              <a:buNone/>
              <a:defRPr sz="1000"/>
            </a:lvl5pPr>
            <a:lvl6pPr marL="2441614" indent="0">
              <a:buNone/>
              <a:defRPr sz="1000"/>
            </a:lvl6pPr>
            <a:lvl7pPr marL="2929935" indent="0">
              <a:buNone/>
              <a:defRPr sz="1000"/>
            </a:lvl7pPr>
            <a:lvl8pPr marL="3418257" indent="0">
              <a:buNone/>
              <a:defRPr sz="1000"/>
            </a:lvl8pPr>
            <a:lvl9pPr marL="390657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63A44-B75F-4B0F-8794-CD6CA249A1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51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68" y="4800122"/>
            <a:ext cx="5485329" cy="56659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768" y="612751"/>
            <a:ext cx="5485329" cy="4114163"/>
          </a:xfrm>
        </p:spPr>
        <p:txBody>
          <a:bodyPr/>
          <a:lstStyle>
            <a:lvl1pPr marL="0" indent="0">
              <a:buNone/>
              <a:defRPr sz="3400"/>
            </a:lvl1pPr>
            <a:lvl2pPr marL="488323" indent="0">
              <a:buNone/>
              <a:defRPr sz="3000"/>
            </a:lvl2pPr>
            <a:lvl3pPr marL="976645" indent="0">
              <a:buNone/>
              <a:defRPr sz="2600"/>
            </a:lvl3pPr>
            <a:lvl4pPr marL="1464967" indent="0">
              <a:buNone/>
              <a:defRPr sz="2100"/>
            </a:lvl4pPr>
            <a:lvl5pPr marL="1953290" indent="0">
              <a:buNone/>
              <a:defRPr sz="2100"/>
            </a:lvl5pPr>
            <a:lvl6pPr marL="2441614" indent="0">
              <a:buNone/>
              <a:defRPr sz="2100"/>
            </a:lvl6pPr>
            <a:lvl7pPr marL="2929935" indent="0">
              <a:buNone/>
              <a:defRPr sz="2100"/>
            </a:lvl7pPr>
            <a:lvl8pPr marL="3418257" indent="0">
              <a:buNone/>
              <a:defRPr sz="2100"/>
            </a:lvl8pPr>
            <a:lvl9pPr marL="3906579" indent="0">
              <a:buNone/>
              <a:defRPr sz="2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768" y="5366715"/>
            <a:ext cx="5485329" cy="805326"/>
          </a:xfrm>
        </p:spPr>
        <p:txBody>
          <a:bodyPr/>
          <a:lstStyle>
            <a:lvl1pPr marL="0" indent="0">
              <a:buNone/>
              <a:defRPr sz="1500"/>
            </a:lvl1pPr>
            <a:lvl2pPr marL="488323" indent="0">
              <a:buNone/>
              <a:defRPr sz="1300"/>
            </a:lvl2pPr>
            <a:lvl3pPr marL="976645" indent="0">
              <a:buNone/>
              <a:defRPr sz="1100"/>
            </a:lvl3pPr>
            <a:lvl4pPr marL="1464967" indent="0">
              <a:buNone/>
              <a:defRPr sz="1000"/>
            </a:lvl4pPr>
            <a:lvl5pPr marL="1953290" indent="0">
              <a:buNone/>
              <a:defRPr sz="1000"/>
            </a:lvl5pPr>
            <a:lvl6pPr marL="2441614" indent="0">
              <a:buNone/>
              <a:defRPr sz="1000"/>
            </a:lvl6pPr>
            <a:lvl7pPr marL="2929935" indent="0">
              <a:buNone/>
              <a:defRPr sz="1000"/>
            </a:lvl7pPr>
            <a:lvl8pPr marL="3418257" indent="0">
              <a:buNone/>
              <a:defRPr sz="1000"/>
            </a:lvl8pPr>
            <a:lvl9pPr marL="390657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55CD4-19E7-469A-AD12-FA06845D02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58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6" y="274638"/>
            <a:ext cx="82248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3821" tIns="76911" rIns="153821" bIns="769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6" y="1600202"/>
            <a:ext cx="82248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3821" tIns="76911" rIns="153821" bIns="769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0375" y="6245225"/>
            <a:ext cx="213201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3821" tIns="76911" rIns="153821" bIns="76911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3821" tIns="76911" rIns="153821" bIns="76911" numCol="1" anchor="t" anchorCtr="0" compatLnSpc="1">
            <a:prstTxWarp prst="textNoShape">
              <a:avLst/>
            </a:prstTxWarp>
          </a:bodyPr>
          <a:lstStyle>
            <a:lvl1pPr algn="ctr">
              <a:defRPr sz="24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14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3821" tIns="76911" rIns="153821" bIns="76911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05AA0A86-85EF-4F4B-B585-A08CAEE466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75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1534895" rtl="0" eaLnBrk="0" fontAlgn="base" hangingPunct="0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534895" rtl="0" eaLnBrk="0" fontAlgn="base" hangingPunct="0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Arial" charset="0"/>
        </a:defRPr>
      </a:lvl2pPr>
      <a:lvl3pPr algn="ctr" defTabSz="1534895" rtl="0" eaLnBrk="0" fontAlgn="base" hangingPunct="0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Arial" charset="0"/>
        </a:defRPr>
      </a:lvl3pPr>
      <a:lvl4pPr algn="ctr" defTabSz="1534895" rtl="0" eaLnBrk="0" fontAlgn="base" hangingPunct="0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Arial" charset="0"/>
        </a:defRPr>
      </a:lvl4pPr>
      <a:lvl5pPr algn="ctr" defTabSz="1534895" rtl="0" eaLnBrk="0" fontAlgn="base" hangingPunct="0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Arial" charset="0"/>
        </a:defRPr>
      </a:lvl5pPr>
      <a:lvl6pPr marL="488323" algn="ctr" defTabSz="1537879" rtl="0" fontAlgn="base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Arial" charset="0"/>
        </a:defRPr>
      </a:lvl6pPr>
      <a:lvl7pPr marL="976645" algn="ctr" defTabSz="1537879" rtl="0" fontAlgn="base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Arial" charset="0"/>
        </a:defRPr>
      </a:lvl7pPr>
      <a:lvl8pPr marL="1464967" algn="ctr" defTabSz="1537879" rtl="0" fontAlgn="base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Arial" charset="0"/>
        </a:defRPr>
      </a:lvl8pPr>
      <a:lvl9pPr marL="1953290" algn="ctr" defTabSz="1537879" rtl="0" fontAlgn="base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Arial" charset="0"/>
        </a:defRPr>
      </a:lvl9pPr>
    </p:titleStyle>
    <p:bodyStyle>
      <a:lvl1pPr marL="574593" indent="-574593" algn="l" defTabSz="1534895" rtl="0" eaLnBrk="0" fontAlgn="base" hangingPunct="0">
        <a:spcBef>
          <a:spcPct val="20000"/>
        </a:spcBef>
        <a:spcAft>
          <a:spcPct val="0"/>
        </a:spcAft>
        <a:buChar char="•"/>
        <a:defRPr sz="5300">
          <a:solidFill>
            <a:schemeClr val="tx1"/>
          </a:solidFill>
          <a:latin typeface="+mn-lt"/>
          <a:ea typeface="+mn-ea"/>
          <a:cs typeface="+mn-cs"/>
        </a:defRPr>
      </a:lvl1pPr>
      <a:lvl2pPr marL="1247597" indent="-477770" algn="l" defTabSz="1534895" rtl="0" eaLnBrk="0" fontAlgn="base" hangingPunct="0">
        <a:spcBef>
          <a:spcPct val="20000"/>
        </a:spcBef>
        <a:spcAft>
          <a:spcPct val="0"/>
        </a:spcAft>
        <a:buChar char="–"/>
        <a:defRPr sz="4700">
          <a:solidFill>
            <a:schemeClr val="tx1"/>
          </a:solidFill>
          <a:latin typeface="+mn-lt"/>
        </a:defRPr>
      </a:lvl2pPr>
      <a:lvl3pPr marL="1920601" indent="-382533" algn="l" defTabSz="1534895" rtl="0" eaLnBrk="0" fontAlgn="base" hangingPunct="0">
        <a:spcBef>
          <a:spcPct val="20000"/>
        </a:spcBef>
        <a:spcAft>
          <a:spcPct val="0"/>
        </a:spcAft>
        <a:buChar char="•"/>
        <a:defRPr sz="4100">
          <a:solidFill>
            <a:schemeClr val="tx1"/>
          </a:solidFill>
          <a:latin typeface="+mn-lt"/>
        </a:defRPr>
      </a:lvl3pPr>
      <a:lvl4pPr marL="2690429" indent="-382533" algn="l" defTabSz="1534895" rtl="0" eaLnBrk="0" fontAlgn="base" hangingPunct="0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</a:defRPr>
      </a:lvl4pPr>
      <a:lvl5pPr marL="3458670" indent="-382533" algn="l" defTabSz="1534895" rtl="0" eaLnBrk="0" fontAlgn="base" hangingPunct="0">
        <a:spcBef>
          <a:spcPct val="20000"/>
        </a:spcBef>
        <a:spcAft>
          <a:spcPct val="0"/>
        </a:spcAft>
        <a:buChar char="»"/>
        <a:defRPr sz="3400">
          <a:solidFill>
            <a:schemeClr val="tx1"/>
          </a:solidFill>
          <a:latin typeface="+mn-lt"/>
        </a:defRPr>
      </a:lvl5pPr>
      <a:lvl6pPr marL="3948970" indent="-384894" algn="l" defTabSz="1537879" rtl="0" fontAlgn="base">
        <a:spcBef>
          <a:spcPct val="20000"/>
        </a:spcBef>
        <a:spcAft>
          <a:spcPct val="0"/>
        </a:spcAft>
        <a:buChar char="»"/>
        <a:defRPr sz="3400">
          <a:solidFill>
            <a:schemeClr val="tx1"/>
          </a:solidFill>
          <a:latin typeface="+mn-lt"/>
        </a:defRPr>
      </a:lvl6pPr>
      <a:lvl7pPr marL="4437292" indent="-384894" algn="l" defTabSz="1537879" rtl="0" fontAlgn="base">
        <a:spcBef>
          <a:spcPct val="20000"/>
        </a:spcBef>
        <a:spcAft>
          <a:spcPct val="0"/>
        </a:spcAft>
        <a:buChar char="»"/>
        <a:defRPr sz="3400">
          <a:solidFill>
            <a:schemeClr val="tx1"/>
          </a:solidFill>
          <a:latin typeface="+mn-lt"/>
        </a:defRPr>
      </a:lvl7pPr>
      <a:lvl8pPr marL="4925613" indent="-384894" algn="l" defTabSz="1537879" rtl="0" fontAlgn="base">
        <a:spcBef>
          <a:spcPct val="20000"/>
        </a:spcBef>
        <a:spcAft>
          <a:spcPct val="0"/>
        </a:spcAft>
        <a:buChar char="»"/>
        <a:defRPr sz="3400">
          <a:solidFill>
            <a:schemeClr val="tx1"/>
          </a:solidFill>
          <a:latin typeface="+mn-lt"/>
        </a:defRPr>
      </a:lvl8pPr>
      <a:lvl9pPr marL="5413936" indent="-384894" algn="l" defTabSz="1537879" rtl="0" fontAlgn="base">
        <a:spcBef>
          <a:spcPct val="20000"/>
        </a:spcBef>
        <a:spcAft>
          <a:spcPct val="0"/>
        </a:spcAft>
        <a:buChar char="»"/>
        <a:defRPr sz="3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766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323" algn="l" defTabSz="9766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6645" algn="l" defTabSz="9766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4967" algn="l" defTabSz="9766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3290" algn="l" defTabSz="9766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1614" algn="l" defTabSz="9766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9935" algn="l" defTabSz="9766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257" algn="l" defTabSz="9766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6579" algn="l" defTabSz="9766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28302" y="332656"/>
            <a:ext cx="5186009" cy="923318"/>
          </a:xfrm>
          <a:prstGeom prst="rect">
            <a:avLst/>
          </a:prstGeom>
          <a:solidFill>
            <a:schemeClr val="accent5"/>
          </a:solidFill>
        </p:spPr>
        <p:txBody>
          <a:bodyPr wrap="none" lIns="91427" tIns="45714" rIns="91427" bIns="4571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1C1C1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Los </a:t>
            </a:r>
            <a:r>
              <a:rPr lang="en-US" sz="5400" b="1">
                <a:ln w="11430"/>
                <a:solidFill>
                  <a:srgbClr val="1C1C1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monstruos</a:t>
            </a:r>
            <a:endParaRPr lang="en-US" sz="5400" b="1" dirty="0">
              <a:ln w="11430"/>
              <a:solidFill>
                <a:srgbClr val="1C1C1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5321" y="167732"/>
            <a:ext cx="1080120" cy="523208"/>
          </a:xfrm>
          <a:prstGeom prst="rect">
            <a:avLst/>
          </a:prstGeom>
          <a:solidFill>
            <a:srgbClr val="FFFF00"/>
          </a:solidFill>
        </p:spPr>
        <p:txBody>
          <a:bodyPr wrap="square" lIns="91427" tIns="45714" rIns="91427" bIns="45714" rtlCol="0">
            <a:spAutoFit/>
          </a:bodyPr>
          <a:lstStyle/>
          <a:p>
            <a:r>
              <a:rPr lang="en-GB" sz="2800" b="1" dirty="0">
                <a:solidFill>
                  <a:srgbClr val="F74A2D"/>
                </a:solidFill>
              </a:rPr>
              <a:t>WK5</a:t>
            </a:r>
          </a:p>
        </p:txBody>
      </p:sp>
      <p:sp>
        <p:nvSpPr>
          <p:cNvPr id="9" name="Rectangle 8"/>
          <p:cNvSpPr/>
          <p:nvPr/>
        </p:nvSpPr>
        <p:spPr>
          <a:xfrm>
            <a:off x="2179430" y="3068960"/>
            <a:ext cx="6349646" cy="2954643"/>
          </a:xfrm>
          <a:prstGeom prst="rect">
            <a:avLst/>
          </a:prstGeom>
          <a:solidFill>
            <a:srgbClr val="FFFF00"/>
          </a:solidFill>
        </p:spPr>
        <p:txBody>
          <a:bodyPr wrap="square" lIns="91427" tIns="45714" rIns="91427" bIns="45714">
            <a:spAutoFit/>
          </a:bodyPr>
          <a:lstStyle/>
          <a:p>
            <a:r>
              <a:rPr lang="en-GB" sz="2800" b="1" dirty="0">
                <a:solidFill>
                  <a:srgbClr val="1C1C1C"/>
                </a:solidFill>
              </a:rPr>
              <a:t>SUCCESS CRITERIA:</a:t>
            </a:r>
          </a:p>
          <a:p>
            <a:endParaRPr lang="en-GB" sz="2800" b="1" dirty="0">
              <a:solidFill>
                <a:srgbClr val="1C1C1C"/>
              </a:solidFill>
            </a:endParaRPr>
          </a:p>
          <a:p>
            <a:r>
              <a:rPr lang="en-GB" sz="2800" b="1" dirty="0">
                <a:solidFill>
                  <a:srgbClr val="1C1C1C"/>
                </a:solidFill>
              </a:rPr>
              <a:t>I can say sentences using numbers, part of the body and adjectives.</a:t>
            </a:r>
          </a:p>
          <a:p>
            <a:r>
              <a:rPr lang="en-GB" sz="2800" b="1" dirty="0">
                <a:solidFill>
                  <a:srgbClr val="1C1C1C"/>
                </a:solidFill>
              </a:rPr>
              <a:t>I can listen and draw following a description.</a:t>
            </a:r>
          </a:p>
          <a:p>
            <a:endParaRPr lang="en-GB" b="1" dirty="0">
              <a:solidFill>
                <a:srgbClr val="1C1C1C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80309" y="1710088"/>
            <a:ext cx="5976664" cy="115212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L.I: To use new vocabulary in sentences. Context: body.</a:t>
            </a:r>
          </a:p>
        </p:txBody>
      </p:sp>
      <p:pic>
        <p:nvPicPr>
          <p:cNvPr id="11" name="Picture 12" descr="cute fuzzy purple monster post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3356992"/>
            <a:ext cx="17287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88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F3F446-6E74-4D9E-9C80-A03C76D11907}"/>
              </a:ext>
            </a:extLst>
          </p:cNvPr>
          <p:cNvSpPr txBox="1"/>
          <p:nvPr/>
        </p:nvSpPr>
        <p:spPr>
          <a:xfrm>
            <a:off x="3070931" y="180349"/>
            <a:ext cx="353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FrankRuehl" pitchFamily="34" charset="-79"/>
              </a:rPr>
              <a:t>El Cuerpo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01D728-93A0-4EA5-9A99-1C8D2213E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4423" y="123132"/>
            <a:ext cx="790067" cy="135236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3FFA059-72E8-4734-A270-E2BF125EA6CD}"/>
              </a:ext>
            </a:extLst>
          </p:cNvPr>
          <p:cNvGrpSpPr/>
          <p:nvPr/>
        </p:nvGrpSpPr>
        <p:grpSpPr>
          <a:xfrm>
            <a:off x="190996" y="2768751"/>
            <a:ext cx="2835725" cy="1084143"/>
            <a:chOff x="251520" y="476672"/>
            <a:chExt cx="1872208" cy="1084143"/>
          </a:xfrm>
        </p:grpSpPr>
        <p:pic>
          <p:nvPicPr>
            <p:cNvPr id="5" name="Picture 4" descr="Charlie Brown">
              <a:extLst>
                <a:ext uri="{FF2B5EF4-FFF2-40B4-BE49-F238E27FC236}">
                  <a16:creationId xmlns:a16="http://schemas.microsoft.com/office/drawing/2014/main" id="{BD8CE0DC-1F96-4A95-8483-9A366E732E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3568" y="476672"/>
              <a:ext cx="1440160" cy="1084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AutoShape 1">
              <a:extLst>
                <a:ext uri="{FF2B5EF4-FFF2-40B4-BE49-F238E27FC236}">
                  <a16:creationId xmlns:a16="http://schemas.microsoft.com/office/drawing/2014/main" id="{5641757F-C5AB-403B-B9BE-499A68551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20" y="692696"/>
              <a:ext cx="683568" cy="129092"/>
            </a:xfrm>
            <a:prstGeom prst="rightArrow">
              <a:avLst>
                <a:gd name="adj1" fmla="val 50000"/>
                <a:gd name="adj2" fmla="val 8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BCA4A7D-296A-4051-ADFC-4AA516A4B461}"/>
              </a:ext>
            </a:extLst>
          </p:cNvPr>
          <p:cNvGrpSpPr/>
          <p:nvPr/>
        </p:nvGrpSpPr>
        <p:grpSpPr>
          <a:xfrm>
            <a:off x="6588224" y="4192609"/>
            <a:ext cx="2312876" cy="1158615"/>
            <a:chOff x="524708" y="2420888"/>
            <a:chExt cx="1527012" cy="1158615"/>
          </a:xfrm>
        </p:grpSpPr>
        <p:pic>
          <p:nvPicPr>
            <p:cNvPr id="8" name="Picture 2" descr="Santas Little Helper">
              <a:extLst>
                <a:ext uri="{FF2B5EF4-FFF2-40B4-BE49-F238E27FC236}">
                  <a16:creationId xmlns:a16="http://schemas.microsoft.com/office/drawing/2014/main" id="{DE6ECFC8-2450-454C-94AE-35C33AEAED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3568" y="2420888"/>
              <a:ext cx="1368152" cy="1158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AutoShape 1">
              <a:extLst>
                <a:ext uri="{FF2B5EF4-FFF2-40B4-BE49-F238E27FC236}">
                  <a16:creationId xmlns:a16="http://schemas.microsoft.com/office/drawing/2014/main" id="{5BC25F6E-DE34-47AC-8428-07F9BE7BFD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52772">
              <a:off x="247470" y="2950261"/>
              <a:ext cx="683568" cy="129092"/>
            </a:xfrm>
            <a:prstGeom prst="rightArrow">
              <a:avLst>
                <a:gd name="adj1" fmla="val 50000"/>
                <a:gd name="adj2" fmla="val 8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90DD5D-B6A9-409F-A597-DC550824762D}"/>
              </a:ext>
            </a:extLst>
          </p:cNvPr>
          <p:cNvGrpSpPr/>
          <p:nvPr/>
        </p:nvGrpSpPr>
        <p:grpSpPr>
          <a:xfrm>
            <a:off x="2683553" y="4481769"/>
            <a:ext cx="1988901" cy="1650764"/>
            <a:chOff x="2467944" y="4244420"/>
            <a:chExt cx="1313116" cy="1650764"/>
          </a:xfrm>
        </p:grpSpPr>
        <p:pic>
          <p:nvPicPr>
            <p:cNvPr id="11" name="Picture 2" descr="http://t1.gstatic.com/images?q=tbn:ANd9GcT4vr5kDbEqO_qflCpAPD7c6X6guTOL7ldiMyen973Hr-8QgvDjVw">
              <a:extLst>
                <a:ext uri="{FF2B5EF4-FFF2-40B4-BE49-F238E27FC236}">
                  <a16:creationId xmlns:a16="http://schemas.microsoft.com/office/drawing/2014/main" id="{8D8E48FA-395F-4C96-9FD1-10632A7F0B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55776" y="4365104"/>
              <a:ext cx="1225284" cy="1530080"/>
            </a:xfrm>
            <a:prstGeom prst="rect">
              <a:avLst/>
            </a:prstGeom>
            <a:noFill/>
          </p:spPr>
        </p:pic>
        <p:sp>
          <p:nvSpPr>
            <p:cNvPr id="12" name="AutoShape 1">
              <a:extLst>
                <a:ext uri="{FF2B5EF4-FFF2-40B4-BE49-F238E27FC236}">
                  <a16:creationId xmlns:a16="http://schemas.microsoft.com/office/drawing/2014/main" id="{E35650DA-921C-4517-9F2F-9BC183A319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7080">
              <a:off x="2467944" y="4244420"/>
              <a:ext cx="683568" cy="129092"/>
            </a:xfrm>
            <a:prstGeom prst="rightArrow">
              <a:avLst>
                <a:gd name="adj1" fmla="val 50000"/>
                <a:gd name="adj2" fmla="val 8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1898AE-E7CA-4D22-BDF3-F1B5169AB985}"/>
              </a:ext>
            </a:extLst>
          </p:cNvPr>
          <p:cNvGrpSpPr/>
          <p:nvPr/>
        </p:nvGrpSpPr>
        <p:grpSpPr>
          <a:xfrm>
            <a:off x="2610699" y="1779418"/>
            <a:ext cx="2205294" cy="1152128"/>
            <a:chOff x="5348265" y="404664"/>
            <a:chExt cx="1455983" cy="1152128"/>
          </a:xfrm>
        </p:grpSpPr>
        <p:pic>
          <p:nvPicPr>
            <p:cNvPr id="14" name="Picture 2" descr="http://t0.gstatic.com/images?q=tbn:ANd9GcQMQ7CE92Yw0mbXjgs5FZoAuaKBqwL484d7BSb80s7NU4wMeLVgXg">
              <a:extLst>
                <a:ext uri="{FF2B5EF4-FFF2-40B4-BE49-F238E27FC236}">
                  <a16:creationId xmlns:a16="http://schemas.microsoft.com/office/drawing/2014/main" id="{D0D63D5F-D870-4389-B806-EF3EEDC44A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52120" y="404664"/>
              <a:ext cx="1152128" cy="1152128"/>
            </a:xfrm>
            <a:prstGeom prst="rect">
              <a:avLst/>
            </a:prstGeom>
            <a:noFill/>
          </p:spPr>
        </p:pic>
        <p:sp>
          <p:nvSpPr>
            <p:cNvPr id="15" name="AutoShape 1">
              <a:extLst>
                <a:ext uri="{FF2B5EF4-FFF2-40B4-BE49-F238E27FC236}">
                  <a16:creationId xmlns:a16="http://schemas.microsoft.com/office/drawing/2014/main" id="{E3C99597-519B-498D-818F-DA0AA95BAE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7080">
              <a:off x="5348265" y="500002"/>
              <a:ext cx="683568" cy="129092"/>
            </a:xfrm>
            <a:prstGeom prst="rightArrow">
              <a:avLst>
                <a:gd name="adj1" fmla="val 50000"/>
                <a:gd name="adj2" fmla="val 8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BC6696-7061-4A67-99C3-C0A8DDE1B228}"/>
              </a:ext>
            </a:extLst>
          </p:cNvPr>
          <p:cNvGrpSpPr/>
          <p:nvPr/>
        </p:nvGrpSpPr>
        <p:grpSpPr>
          <a:xfrm>
            <a:off x="6768314" y="1772569"/>
            <a:ext cx="2193311" cy="1258129"/>
            <a:chOff x="7220472" y="3356992"/>
            <a:chExt cx="1744016" cy="1551519"/>
          </a:xfrm>
        </p:grpSpPr>
        <p:pic>
          <p:nvPicPr>
            <p:cNvPr id="17" name="Picture 2" descr="Violet (voiced by Sarah Vowell ) in Disney and Pixar's The Incredibles">
              <a:extLst>
                <a:ext uri="{FF2B5EF4-FFF2-40B4-BE49-F238E27FC236}">
                  <a16:creationId xmlns:a16="http://schemas.microsoft.com/office/drawing/2014/main" id="{6C4EA06D-5732-420D-B67C-07BE9FD131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452320" y="3356992"/>
              <a:ext cx="1512168" cy="1551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AutoShape 1">
              <a:extLst>
                <a:ext uri="{FF2B5EF4-FFF2-40B4-BE49-F238E27FC236}">
                  <a16:creationId xmlns:a16="http://schemas.microsoft.com/office/drawing/2014/main" id="{8491DE2E-6B05-4A68-A225-F0E2B6DE2B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7080">
              <a:off x="7220472" y="4532450"/>
              <a:ext cx="683568" cy="129092"/>
            </a:xfrm>
            <a:prstGeom prst="rightArrow">
              <a:avLst>
                <a:gd name="adj1" fmla="val 50000"/>
                <a:gd name="adj2" fmla="val 8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171B87-FE92-4D21-8285-449E4620843A}"/>
              </a:ext>
            </a:extLst>
          </p:cNvPr>
          <p:cNvGrpSpPr/>
          <p:nvPr/>
        </p:nvGrpSpPr>
        <p:grpSpPr>
          <a:xfrm>
            <a:off x="4868200" y="2766194"/>
            <a:ext cx="1991166" cy="1267422"/>
            <a:chOff x="7164288" y="764704"/>
            <a:chExt cx="1656184" cy="1504168"/>
          </a:xfrm>
        </p:grpSpPr>
        <p:pic>
          <p:nvPicPr>
            <p:cNvPr id="20" name="Picture 2" descr="http://www.screenjabber.com/files/bolt-penny.jpg">
              <a:extLst>
                <a:ext uri="{FF2B5EF4-FFF2-40B4-BE49-F238E27FC236}">
                  <a16:creationId xmlns:a16="http://schemas.microsoft.com/office/drawing/2014/main" id="{4F5B8EF3-E492-4E34-BB4A-68A0F5ED0A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80312" y="764704"/>
              <a:ext cx="1440160" cy="1504168"/>
            </a:xfrm>
            <a:prstGeom prst="rect">
              <a:avLst/>
            </a:prstGeom>
            <a:noFill/>
          </p:spPr>
        </p:pic>
        <p:sp>
          <p:nvSpPr>
            <p:cNvPr id="21" name="AutoShape 1">
              <a:extLst>
                <a:ext uri="{FF2B5EF4-FFF2-40B4-BE49-F238E27FC236}">
                  <a16:creationId xmlns:a16="http://schemas.microsoft.com/office/drawing/2014/main" id="{2830A544-D47F-4749-9044-0926915BE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4288" y="1628800"/>
              <a:ext cx="683568" cy="129092"/>
            </a:xfrm>
            <a:prstGeom prst="rightArrow">
              <a:avLst>
                <a:gd name="adj1" fmla="val 50000"/>
                <a:gd name="adj2" fmla="val 8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DF6F55-1E2C-44B6-B481-03A552A546B9}"/>
              </a:ext>
            </a:extLst>
          </p:cNvPr>
          <p:cNvGrpSpPr/>
          <p:nvPr/>
        </p:nvGrpSpPr>
        <p:grpSpPr>
          <a:xfrm>
            <a:off x="5082711" y="5398444"/>
            <a:ext cx="2399459" cy="1118194"/>
            <a:chOff x="2339752" y="476672"/>
            <a:chExt cx="1584176" cy="1118194"/>
          </a:xfrm>
        </p:grpSpPr>
        <p:pic>
          <p:nvPicPr>
            <p:cNvPr id="23" name="Picture 5" descr="http://t3.gstatic.com/images?q=tbn:ANd9GcS40W78j7Rs3FFRJumhGZhdbUUB-fSE-EveHD0uRlSc7-OI7hj3ug">
              <a:extLst>
                <a:ext uri="{FF2B5EF4-FFF2-40B4-BE49-F238E27FC236}">
                  <a16:creationId xmlns:a16="http://schemas.microsoft.com/office/drawing/2014/main" id="{DDA5C158-BE5F-4260-8892-9379A041B9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11760" y="476672"/>
              <a:ext cx="1512168" cy="1118194"/>
            </a:xfrm>
            <a:prstGeom prst="rect">
              <a:avLst/>
            </a:prstGeom>
            <a:noFill/>
          </p:spPr>
        </p:pic>
        <p:sp>
          <p:nvSpPr>
            <p:cNvPr id="24" name="AutoShape 1">
              <a:extLst>
                <a:ext uri="{FF2B5EF4-FFF2-40B4-BE49-F238E27FC236}">
                  <a16:creationId xmlns:a16="http://schemas.microsoft.com/office/drawing/2014/main" id="{5E78319A-1703-4924-B60A-1C1132EBA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752" y="1052736"/>
              <a:ext cx="683568" cy="129092"/>
            </a:xfrm>
            <a:prstGeom prst="rightArrow">
              <a:avLst>
                <a:gd name="adj1" fmla="val 50000"/>
                <a:gd name="adj2" fmla="val 8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74EAC6A-A7A2-4AF0-89B4-AE9A14444A54}"/>
              </a:ext>
            </a:extLst>
          </p:cNvPr>
          <p:cNvGrpSpPr/>
          <p:nvPr/>
        </p:nvGrpSpPr>
        <p:grpSpPr>
          <a:xfrm>
            <a:off x="301066" y="4577083"/>
            <a:ext cx="2130380" cy="1300781"/>
            <a:chOff x="683568" y="4221088"/>
            <a:chExt cx="1619672" cy="1645898"/>
          </a:xfrm>
        </p:grpSpPr>
        <p:pic>
          <p:nvPicPr>
            <p:cNvPr id="26" name="Picture 14" descr="http://t2.gstatic.com/images?q=tbn:ANd9GcSnjFJI5DPInGyXaXiaraJ4XyTZcGXp6tqDVhREDhN1Yszi-yH9og">
              <a:extLst>
                <a:ext uri="{FF2B5EF4-FFF2-40B4-BE49-F238E27FC236}">
                  <a16:creationId xmlns:a16="http://schemas.microsoft.com/office/drawing/2014/main" id="{783F53A7-E9A8-4129-84DA-E9E34BBD31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83568" y="4221088"/>
              <a:ext cx="1440160" cy="1645898"/>
            </a:xfrm>
            <a:prstGeom prst="rect">
              <a:avLst/>
            </a:prstGeom>
            <a:noFill/>
          </p:spPr>
        </p:pic>
        <p:sp>
          <p:nvSpPr>
            <p:cNvPr id="27" name="AutoShape 1">
              <a:extLst>
                <a:ext uri="{FF2B5EF4-FFF2-40B4-BE49-F238E27FC236}">
                  <a16:creationId xmlns:a16="http://schemas.microsoft.com/office/drawing/2014/main" id="{9C118C10-FE58-4141-9A1F-7B4149197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568" y="4509120"/>
              <a:ext cx="683568" cy="129092"/>
            </a:xfrm>
            <a:prstGeom prst="rightArrow">
              <a:avLst>
                <a:gd name="adj1" fmla="val 50000"/>
                <a:gd name="adj2" fmla="val 8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AutoShape 1">
              <a:extLst>
                <a:ext uri="{FF2B5EF4-FFF2-40B4-BE49-F238E27FC236}">
                  <a16:creationId xmlns:a16="http://schemas.microsoft.com/office/drawing/2014/main" id="{4952A414-7748-4E89-B9B5-E2E5254DB9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619672" y="4437112"/>
              <a:ext cx="683568" cy="129092"/>
            </a:xfrm>
            <a:prstGeom prst="rightArrow">
              <a:avLst>
                <a:gd name="adj1" fmla="val 50000"/>
                <a:gd name="adj2" fmla="val 8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ADD9F2F-AF54-46FF-BE48-6BD7C725861F}"/>
              </a:ext>
            </a:extLst>
          </p:cNvPr>
          <p:cNvSpPr txBox="1"/>
          <p:nvPr/>
        </p:nvSpPr>
        <p:spPr>
          <a:xfrm>
            <a:off x="214723" y="2283723"/>
            <a:ext cx="2133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FrankRuehl" pitchFamily="34" charset="-79"/>
              </a:rPr>
              <a:t>la cabeza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43C195-151A-4121-AFC6-AF43DEA977A3}"/>
              </a:ext>
            </a:extLst>
          </p:cNvPr>
          <p:cNvSpPr txBox="1"/>
          <p:nvPr/>
        </p:nvSpPr>
        <p:spPr>
          <a:xfrm>
            <a:off x="2763765" y="1366380"/>
            <a:ext cx="2775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FrankRuehl" pitchFamily="34" charset="-79"/>
              </a:rPr>
              <a:t>los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FrankRuehl" pitchFamily="34" charset="-79"/>
              </a:rPr>
              <a:t>hombros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FrankRuehl" pitchFamily="34" charset="-79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B719AD-821C-476E-88AA-E965F9766AD2}"/>
              </a:ext>
            </a:extLst>
          </p:cNvPr>
          <p:cNvSpPr txBox="1"/>
          <p:nvPr/>
        </p:nvSpPr>
        <p:spPr>
          <a:xfrm>
            <a:off x="4786408" y="2327635"/>
            <a:ext cx="224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FrankRuehl" pitchFamily="34" charset="-79"/>
              </a:rPr>
              <a:t>las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FrankRuehl" pitchFamily="34" charset="-79"/>
              </a:rPr>
              <a:t>rodillas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FrankRuehl" pitchFamily="34" charset="-79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1C14A6-4D59-4D9F-8CC1-B35CBB360504}"/>
              </a:ext>
            </a:extLst>
          </p:cNvPr>
          <p:cNvSpPr txBox="1"/>
          <p:nvPr/>
        </p:nvSpPr>
        <p:spPr>
          <a:xfrm>
            <a:off x="7067287" y="1250705"/>
            <a:ext cx="224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FrankRuehl" pitchFamily="34" charset="-79"/>
              </a:rPr>
              <a:t>los pies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C6DAC90-B690-4AF3-A794-725A0215C6AE}"/>
              </a:ext>
            </a:extLst>
          </p:cNvPr>
          <p:cNvSpPr txBox="1"/>
          <p:nvPr/>
        </p:nvSpPr>
        <p:spPr>
          <a:xfrm>
            <a:off x="247511" y="4097936"/>
            <a:ext cx="224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FrankRuehl" pitchFamily="34" charset="-79"/>
              </a:rPr>
              <a:t>los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FrankRuehl" pitchFamily="34" charset="-79"/>
              </a:rPr>
              <a:t>ojos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FrankRuehl" pitchFamily="34" charset="-79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7DA35AE-7509-420C-8EE3-39111D04B235}"/>
              </a:ext>
            </a:extLst>
          </p:cNvPr>
          <p:cNvSpPr txBox="1"/>
          <p:nvPr/>
        </p:nvSpPr>
        <p:spPr>
          <a:xfrm>
            <a:off x="3153471" y="4086460"/>
            <a:ext cx="224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FrankRuehl" pitchFamily="34" charset="-79"/>
              </a:rPr>
              <a:t>las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FrankRuehl" pitchFamily="34" charset="-79"/>
              </a:rPr>
              <a:t>orejas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FrankRuehl" pitchFamily="34" charset="-79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64ABA2D-B81E-4E4C-B80C-DF6A7C95DC11}"/>
              </a:ext>
            </a:extLst>
          </p:cNvPr>
          <p:cNvSpPr txBox="1"/>
          <p:nvPr/>
        </p:nvSpPr>
        <p:spPr>
          <a:xfrm>
            <a:off x="5005644" y="4971914"/>
            <a:ext cx="1731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FrankRuehl" pitchFamily="34" charset="-79"/>
              </a:rPr>
              <a:t>la boca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5EB922-91BA-42F9-9D32-F7FDBD15D40C}"/>
              </a:ext>
            </a:extLst>
          </p:cNvPr>
          <p:cNvSpPr txBox="1"/>
          <p:nvPr/>
        </p:nvSpPr>
        <p:spPr>
          <a:xfrm>
            <a:off x="6977486" y="3723428"/>
            <a:ext cx="224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FrankRuehl" pitchFamily="34" charset="-79"/>
              </a:rPr>
              <a:t>la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FrankRuehl" pitchFamily="34" charset="-79"/>
              </a:rPr>
              <a:t>nariz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FrankRuehl" pitchFamily="34" charset="-79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029EC30F-526C-438D-B7C2-7EA28EA6CB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74748" y="206348"/>
            <a:ext cx="816935" cy="69500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D5E2C98-2186-474D-8F21-6E91B604599A}"/>
              </a:ext>
            </a:extLst>
          </p:cNvPr>
          <p:cNvSpPr txBox="1"/>
          <p:nvPr/>
        </p:nvSpPr>
        <p:spPr>
          <a:xfrm>
            <a:off x="135052" y="149852"/>
            <a:ext cx="2293244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Listen and repeat as many times as needed.  Remember to touch each part or the body as you say the word.</a:t>
            </a:r>
          </a:p>
        </p:txBody>
      </p:sp>
      <p:pic>
        <p:nvPicPr>
          <p:cNvPr id="30" name="EL CUERPO">
            <a:hlinkClick r:id="" action="ppaction://media"/>
            <a:extLst>
              <a:ext uri="{FF2B5EF4-FFF2-40B4-BE49-F238E27FC236}">
                <a16:creationId xmlns:a16="http://schemas.microsoft.com/office/drawing/2014/main" id="{599B7B8C-8C45-4F54-BE99-62326E230A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01066" y="61158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2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AutoShape 4"/>
          <p:cNvSpPr>
            <a:spLocks noGrp="1" noChangeArrowheads="1"/>
          </p:cNvSpPr>
          <p:nvPr>
            <p:ph type="title" idx="4294967295"/>
          </p:nvPr>
        </p:nvSpPr>
        <p:spPr>
          <a:xfrm>
            <a:off x="107506" y="260648"/>
            <a:ext cx="8685213" cy="11430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GB" sz="3200" b="1" dirty="0">
                <a:latin typeface="Chiller" pitchFamily="82" charset="0"/>
              </a:rPr>
              <a:t>Tengo…/no tengo…=have/don’t have</a:t>
            </a:r>
          </a:p>
        </p:txBody>
      </p:sp>
      <p:pic>
        <p:nvPicPr>
          <p:cNvPr id="68616" name="Picture 8" descr="2636_picture_of_a_strange_critter_with_two_legs_four_arms_and_three_eyes_playing_baseb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65" y="2225445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10" descr="k16096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91" y="1980890"/>
            <a:ext cx="2268733" cy="209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6" name="Picture 18" descr="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03" y="2161151"/>
            <a:ext cx="151447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4735435"/>
            <a:ext cx="5306491" cy="1384982"/>
          </a:xfrm>
          <a:prstGeom prst="rect">
            <a:avLst/>
          </a:prstGeom>
          <a:solidFill>
            <a:srgbClr val="FFFF00"/>
          </a:solidFill>
        </p:spPr>
        <p:txBody>
          <a:bodyPr wrap="none" lIns="91427" tIns="45714" rIns="91427" bIns="45714" rtlCol="0">
            <a:spAutoFit/>
          </a:bodyPr>
          <a:lstStyle/>
          <a:p>
            <a:r>
              <a:rPr lang="en-GB" sz="2800" dirty="0" err="1"/>
              <a:t>Tengo+number+part</a:t>
            </a:r>
            <a:r>
              <a:rPr lang="en-GB" sz="2800" dirty="0"/>
              <a:t> of the body</a:t>
            </a:r>
          </a:p>
          <a:p>
            <a:r>
              <a:rPr lang="en-GB" sz="2800" dirty="0"/>
              <a:t>Example: 1.-Tengo </a:t>
            </a:r>
            <a:r>
              <a:rPr lang="en-GB" sz="2800" dirty="0" err="1"/>
              <a:t>tres</a:t>
            </a:r>
            <a:r>
              <a:rPr lang="en-GB" sz="2800" dirty="0"/>
              <a:t> </a:t>
            </a:r>
            <a:r>
              <a:rPr lang="en-GB" sz="2800" dirty="0" err="1"/>
              <a:t>ojos</a:t>
            </a:r>
            <a:r>
              <a:rPr lang="en-GB" sz="2800" dirty="0"/>
              <a:t>.</a:t>
            </a:r>
          </a:p>
          <a:p>
            <a:r>
              <a:rPr lang="en-GB" sz="2800" dirty="0"/>
              <a:t>                 2.-No tengo </a:t>
            </a:r>
            <a:r>
              <a:rPr lang="en-GB" sz="2800" dirty="0" err="1"/>
              <a:t>hombros</a:t>
            </a:r>
            <a:r>
              <a:rPr lang="en-GB" sz="28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02163" y="177366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71335" y="172026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GB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59509" y="16288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GB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F7E7AB-233B-4E70-850C-8C24DC8C1D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36296" y="1584530"/>
            <a:ext cx="271463" cy="2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6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9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10"/>
          <p:cNvSpPr>
            <a:spLocks noChangeArrowheads="1"/>
          </p:cNvSpPr>
          <p:nvPr/>
        </p:nvSpPr>
        <p:spPr bwMode="auto">
          <a:xfrm flipH="1" flipV="1">
            <a:off x="6588125" y="2409825"/>
            <a:ext cx="360363" cy="153988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27" tIns="45714" rIns="91427" bIns="45714"/>
          <a:lstStyle/>
          <a:p>
            <a:endParaRPr lang="en-GB"/>
          </a:p>
        </p:txBody>
      </p:sp>
      <p:sp>
        <p:nvSpPr>
          <p:cNvPr id="49155" name="Oval 9"/>
          <p:cNvSpPr>
            <a:spLocks noChangeArrowheads="1"/>
          </p:cNvSpPr>
          <p:nvPr/>
        </p:nvSpPr>
        <p:spPr bwMode="auto">
          <a:xfrm>
            <a:off x="5972176" y="1941513"/>
            <a:ext cx="320674" cy="180975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27" tIns="45714" rIns="91427" bIns="45714"/>
          <a:lstStyle/>
          <a:p>
            <a:endParaRPr lang="en-GB"/>
          </a:p>
        </p:txBody>
      </p:sp>
      <p:sp>
        <p:nvSpPr>
          <p:cNvPr id="49156" name="Oval 1"/>
          <p:cNvSpPr>
            <a:spLocks noChangeArrowheads="1"/>
          </p:cNvSpPr>
          <p:nvPr/>
        </p:nvSpPr>
        <p:spPr bwMode="auto">
          <a:xfrm flipV="1">
            <a:off x="5508627" y="2409825"/>
            <a:ext cx="287338" cy="153988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27" tIns="45714" rIns="91427" bIns="45714"/>
          <a:lstStyle/>
          <a:p>
            <a:endParaRPr lang="en-GB"/>
          </a:p>
        </p:txBody>
      </p:sp>
      <p:pic>
        <p:nvPicPr>
          <p:cNvPr id="49157" name="Picture 6" descr="http://www.eslkidstuff.com/Worksheets/MonsterBodyCoun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1128715"/>
            <a:ext cx="3867150" cy="5000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8" name="Text Box 4"/>
          <p:cNvSpPr txBox="1">
            <a:spLocks noChangeArrowheads="1"/>
          </p:cNvSpPr>
          <p:nvPr/>
        </p:nvSpPr>
        <p:spPr bwMode="auto">
          <a:xfrm>
            <a:off x="4187826" y="1128713"/>
            <a:ext cx="3887788" cy="46165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/>
              <a:t>                                                          </a:t>
            </a:r>
            <a:endParaRPr lang="en-US" sz="2400"/>
          </a:p>
        </p:txBody>
      </p:sp>
      <p:sp>
        <p:nvSpPr>
          <p:cNvPr id="49159" name="Rectangle 5"/>
          <p:cNvSpPr>
            <a:spLocks noChangeArrowheads="1"/>
          </p:cNvSpPr>
          <p:nvPr/>
        </p:nvSpPr>
        <p:spPr bwMode="auto">
          <a:xfrm>
            <a:off x="4448175" y="3246440"/>
            <a:ext cx="248760" cy="3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>
            <a:spAutoFit/>
          </a:bodyPr>
          <a:lstStyle/>
          <a:p>
            <a:r>
              <a:rPr lang="en-GB"/>
              <a:t> </a:t>
            </a:r>
            <a:endParaRPr lang="en-US"/>
          </a:p>
        </p:txBody>
      </p:sp>
      <p:sp>
        <p:nvSpPr>
          <p:cNvPr id="49160" name="Text Box 6"/>
          <p:cNvSpPr txBox="1">
            <a:spLocks noChangeArrowheads="1"/>
          </p:cNvSpPr>
          <p:nvPr/>
        </p:nvSpPr>
        <p:spPr bwMode="auto">
          <a:xfrm>
            <a:off x="4224338" y="4941888"/>
            <a:ext cx="3887787" cy="1200316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sz="2400"/>
          </a:p>
          <a:p>
            <a:endParaRPr lang="en-GB" sz="2400"/>
          </a:p>
          <a:p>
            <a:r>
              <a:rPr lang="en-GB" sz="2400"/>
              <a:t>                                                                                                      </a:t>
            </a:r>
            <a:endParaRPr lang="en-US" sz="2400"/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3719513" y="924753"/>
            <a:ext cx="4824414" cy="4681537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endParaRPr lang="en-GB"/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250825" y="1484313"/>
            <a:ext cx="4033838" cy="40513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/>
            <a:r>
              <a:rPr lang="en-GB" sz="2000" b="1" dirty="0" err="1"/>
              <a:t>Tengo</a:t>
            </a:r>
            <a:r>
              <a:rPr lang="en-GB" sz="2000" b="1" dirty="0"/>
              <a:t> </a:t>
            </a:r>
            <a:r>
              <a:rPr lang="en-GB" sz="2000" b="1" u="sng" dirty="0" err="1"/>
              <a:t>una</a:t>
            </a:r>
            <a:r>
              <a:rPr lang="en-GB" sz="2000" b="1" u="sng" dirty="0"/>
              <a:t> </a:t>
            </a:r>
            <a:r>
              <a:rPr lang="en-GB" sz="2000" b="1" u="sng" dirty="0" err="1"/>
              <a:t>cabeza</a:t>
            </a:r>
            <a:r>
              <a:rPr lang="en-GB" sz="2000" b="1" u="sng" dirty="0"/>
              <a:t> </a:t>
            </a:r>
            <a:r>
              <a:rPr lang="en-GB" sz="2000" b="1" dirty="0" err="1"/>
              <a:t>grande</a:t>
            </a:r>
            <a:r>
              <a:rPr lang="en-GB" sz="2000" b="1" dirty="0"/>
              <a:t>.</a:t>
            </a:r>
          </a:p>
          <a:p>
            <a:pPr algn="ctr"/>
            <a:r>
              <a:rPr lang="en-GB" sz="2000" b="1" dirty="0" err="1"/>
              <a:t>Tengo</a:t>
            </a:r>
            <a:r>
              <a:rPr lang="en-GB" sz="2000" b="1" dirty="0"/>
              <a:t> </a:t>
            </a:r>
            <a:r>
              <a:rPr lang="en-GB" sz="2000" b="1" u="sng" dirty="0" err="1"/>
              <a:t>tres</a:t>
            </a:r>
            <a:r>
              <a:rPr lang="en-GB" sz="2000" b="1" u="sng" dirty="0"/>
              <a:t> </a:t>
            </a:r>
            <a:r>
              <a:rPr lang="en-GB" sz="2000" b="1" u="sng" dirty="0" err="1"/>
              <a:t>ojo</a:t>
            </a:r>
            <a:r>
              <a:rPr lang="en-GB" sz="2000" b="1" u="sng" dirty="0" err="1">
                <a:solidFill>
                  <a:srgbClr val="00B050"/>
                </a:solidFill>
              </a:rPr>
              <a:t>s</a:t>
            </a:r>
            <a:r>
              <a:rPr lang="en-GB" sz="2000" b="1" dirty="0"/>
              <a:t>.</a:t>
            </a:r>
          </a:p>
          <a:p>
            <a:pPr algn="ctr"/>
            <a:r>
              <a:rPr lang="en-GB" sz="2000" b="1" dirty="0" err="1"/>
              <a:t>Tengo</a:t>
            </a:r>
            <a:r>
              <a:rPr lang="en-GB" sz="2000" b="1" dirty="0"/>
              <a:t> </a:t>
            </a:r>
            <a:r>
              <a:rPr lang="en-GB" sz="2000" b="1" u="sng" dirty="0" err="1"/>
              <a:t>cuatro</a:t>
            </a:r>
            <a:r>
              <a:rPr lang="en-GB" sz="2000" b="1" u="sng" dirty="0"/>
              <a:t> </a:t>
            </a:r>
            <a:r>
              <a:rPr lang="en-GB" sz="2000" b="1" u="sng" dirty="0" err="1"/>
              <a:t>oreja</a:t>
            </a:r>
            <a:r>
              <a:rPr lang="en-GB" sz="2000" b="1" u="sng" dirty="0" err="1">
                <a:solidFill>
                  <a:srgbClr val="00B050"/>
                </a:solidFill>
              </a:rPr>
              <a:t>s</a:t>
            </a:r>
            <a:r>
              <a:rPr lang="en-GB" sz="2000" b="1" dirty="0"/>
              <a:t>.</a:t>
            </a:r>
          </a:p>
          <a:p>
            <a:pPr algn="ctr"/>
            <a:r>
              <a:rPr lang="en-GB" sz="2000" b="1" dirty="0"/>
              <a:t>Tengo </a:t>
            </a:r>
            <a:r>
              <a:rPr lang="en-GB" sz="2000" b="1" u="sng" dirty="0"/>
              <a:t>una nariz </a:t>
            </a:r>
            <a:r>
              <a:rPr lang="en-GB" sz="2000" b="1" dirty="0"/>
              <a:t>.</a:t>
            </a:r>
          </a:p>
          <a:p>
            <a:pPr algn="ctr"/>
            <a:r>
              <a:rPr lang="en-GB" sz="2000" b="1" dirty="0"/>
              <a:t>Tengo </a:t>
            </a:r>
            <a:r>
              <a:rPr lang="en-GB" sz="2000" b="1" u="sng" dirty="0" err="1"/>
              <a:t>tres</a:t>
            </a:r>
            <a:r>
              <a:rPr lang="en-GB" sz="2000" b="1" u="sng" dirty="0"/>
              <a:t> bocas </a:t>
            </a:r>
            <a:r>
              <a:rPr lang="en-GB" sz="2000" b="1" dirty="0"/>
              <a:t>. </a:t>
            </a:r>
          </a:p>
          <a:p>
            <a:pPr algn="ctr"/>
            <a:r>
              <a:rPr lang="en-GB" sz="2000" b="1" dirty="0"/>
              <a:t>Tengo </a:t>
            </a:r>
            <a:r>
              <a:rPr lang="en-GB" sz="2000" b="1" u="sng" dirty="0"/>
              <a:t>seis pies </a:t>
            </a:r>
            <a:r>
              <a:rPr lang="en-GB" sz="2000" b="1" dirty="0"/>
              <a:t>.</a:t>
            </a:r>
          </a:p>
          <a:p>
            <a:pPr algn="ctr"/>
            <a:endParaRPr lang="en-US" sz="2000" b="1" dirty="0"/>
          </a:p>
        </p:txBody>
      </p:sp>
      <p:sp>
        <p:nvSpPr>
          <p:cNvPr id="49163" name="AutoShape 11"/>
          <p:cNvSpPr>
            <a:spLocks noChangeArrowheads="1"/>
          </p:cNvSpPr>
          <p:nvPr/>
        </p:nvSpPr>
        <p:spPr bwMode="auto">
          <a:xfrm>
            <a:off x="107507" y="150815"/>
            <a:ext cx="9036495" cy="6477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/>
            <a:r>
              <a:rPr lang="en-GB" sz="3600" b="1" dirty="0" err="1">
                <a:latin typeface="Chiller" pitchFamily="82" charset="0"/>
              </a:rPr>
              <a:t>Escucha</a:t>
            </a:r>
            <a:r>
              <a:rPr lang="en-GB" sz="3600" b="1" dirty="0">
                <a:latin typeface="Chiller" pitchFamily="82" charset="0"/>
              </a:rPr>
              <a:t> y </a:t>
            </a:r>
            <a:r>
              <a:rPr lang="en-GB" sz="3600" b="1" dirty="0" err="1">
                <a:latin typeface="Chiller" pitchFamily="82" charset="0"/>
              </a:rPr>
              <a:t>dibuja</a:t>
            </a:r>
            <a:r>
              <a:rPr lang="en-GB" sz="3600" b="1" dirty="0">
                <a:latin typeface="Chiller" pitchFamily="82" charset="0"/>
              </a:rPr>
              <a:t> el </a:t>
            </a:r>
            <a:r>
              <a:rPr lang="en-GB" sz="3600" b="1" dirty="0" err="1">
                <a:latin typeface="Chiller" pitchFamily="82" charset="0"/>
              </a:rPr>
              <a:t>monstruo</a:t>
            </a:r>
            <a:endParaRPr lang="en-US" sz="3600" b="1" dirty="0">
              <a:latin typeface="Chiller" pitchFamily="82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F56DE2-D3E5-4E0D-8F58-144851F15D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32000" y="1248762"/>
            <a:ext cx="271463" cy="2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7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3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11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5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575" fill="hold">
                                          <p:stCondLst>
                                            <p:cond delay="575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575" fill="hold">
                                          <p:stCondLst>
                                            <p:cond delay="115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575" fill="hold">
                                          <p:stCondLst>
                                            <p:cond delay="1725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290"/>
                            </p:stCondLst>
                            <p:childTnLst>
                              <p:par>
                                <p:cTn id="30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390"/>
                            </p:stCondLst>
                            <p:childTnLst>
                              <p:par>
                                <p:cTn id="37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290"/>
                            </p:stCondLst>
                            <p:childTnLst>
                              <p:par>
                                <p:cTn id="44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490"/>
                            </p:stCondLst>
                            <p:childTnLst>
                              <p:par>
                                <p:cTn id="51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6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4040" grpId="0" animBg="1"/>
      <p:bldP spid="440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10"/>
          <p:cNvSpPr>
            <a:spLocks noChangeArrowheads="1"/>
          </p:cNvSpPr>
          <p:nvPr/>
        </p:nvSpPr>
        <p:spPr bwMode="auto">
          <a:xfrm flipH="1" flipV="1">
            <a:off x="6588125" y="2409825"/>
            <a:ext cx="360363" cy="153988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27" tIns="45714" rIns="91427" bIns="45714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9155" name="Oval 9"/>
          <p:cNvSpPr>
            <a:spLocks noChangeArrowheads="1"/>
          </p:cNvSpPr>
          <p:nvPr/>
        </p:nvSpPr>
        <p:spPr bwMode="auto">
          <a:xfrm>
            <a:off x="5972176" y="1941513"/>
            <a:ext cx="320674" cy="180975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27" tIns="45714" rIns="91427" bIns="45714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9156" name="Oval 1"/>
          <p:cNvSpPr>
            <a:spLocks noChangeArrowheads="1"/>
          </p:cNvSpPr>
          <p:nvPr/>
        </p:nvSpPr>
        <p:spPr bwMode="auto">
          <a:xfrm flipV="1">
            <a:off x="5508627" y="2409825"/>
            <a:ext cx="287338" cy="153988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27" tIns="45714" rIns="91427" bIns="45714"/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49157" name="Picture 6" descr="http://www.eslkidstuff.com/Worksheets/MonsterBodyCou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1128715"/>
            <a:ext cx="3867150" cy="5000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8" name="Text Box 4"/>
          <p:cNvSpPr txBox="1">
            <a:spLocks noChangeArrowheads="1"/>
          </p:cNvSpPr>
          <p:nvPr/>
        </p:nvSpPr>
        <p:spPr bwMode="auto">
          <a:xfrm>
            <a:off x="4187826" y="1128713"/>
            <a:ext cx="3887788" cy="46165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>
                <a:solidFill>
                  <a:prstClr val="black"/>
                </a:solidFill>
              </a:rPr>
              <a:t>                                                          </a:t>
            </a: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9159" name="Rectangle 5"/>
          <p:cNvSpPr>
            <a:spLocks noChangeArrowheads="1"/>
          </p:cNvSpPr>
          <p:nvPr/>
        </p:nvSpPr>
        <p:spPr bwMode="auto">
          <a:xfrm>
            <a:off x="4448175" y="3246440"/>
            <a:ext cx="248760" cy="3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>
            <a:spAutoFit/>
          </a:bodyPr>
          <a:lstStyle/>
          <a:p>
            <a:r>
              <a:rPr lang="en-GB">
                <a:solidFill>
                  <a:prstClr val="black"/>
                </a:solidFill>
              </a:rPr>
              <a:t>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9160" name="Text Box 6"/>
          <p:cNvSpPr txBox="1">
            <a:spLocks noChangeArrowheads="1"/>
          </p:cNvSpPr>
          <p:nvPr/>
        </p:nvSpPr>
        <p:spPr bwMode="auto">
          <a:xfrm>
            <a:off x="4224338" y="4941888"/>
            <a:ext cx="3887787" cy="1200316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sz="2400">
              <a:solidFill>
                <a:prstClr val="black"/>
              </a:solidFill>
            </a:endParaRPr>
          </a:p>
          <a:p>
            <a:endParaRPr lang="en-GB" sz="2400">
              <a:solidFill>
                <a:prstClr val="black"/>
              </a:solidFill>
            </a:endParaRPr>
          </a:p>
          <a:p>
            <a:r>
              <a:rPr lang="en-GB" sz="2400">
                <a:solidFill>
                  <a:prstClr val="black"/>
                </a:solidFill>
              </a:rPr>
              <a:t>                                                                                                      </a:t>
            </a: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250825" y="1484313"/>
            <a:ext cx="4033838" cy="40513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/>
            <a:r>
              <a:rPr lang="en-GB" sz="2000" b="1" dirty="0" err="1">
                <a:solidFill>
                  <a:prstClr val="black"/>
                </a:solidFill>
              </a:rPr>
              <a:t>Tengo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u="sng" dirty="0" err="1">
                <a:solidFill>
                  <a:prstClr val="black"/>
                </a:solidFill>
              </a:rPr>
              <a:t>una</a:t>
            </a:r>
            <a:r>
              <a:rPr lang="en-GB" sz="2000" b="1" u="sng" dirty="0">
                <a:solidFill>
                  <a:prstClr val="black"/>
                </a:solidFill>
              </a:rPr>
              <a:t> </a:t>
            </a:r>
            <a:r>
              <a:rPr lang="en-GB" sz="2000" b="1" u="sng" dirty="0" err="1">
                <a:solidFill>
                  <a:prstClr val="black"/>
                </a:solidFill>
              </a:rPr>
              <a:t>cabeza</a:t>
            </a:r>
            <a:r>
              <a:rPr lang="en-GB" sz="2000" b="1" u="sng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grande</a:t>
            </a:r>
            <a:r>
              <a:rPr lang="en-GB" sz="2000" b="1" dirty="0">
                <a:solidFill>
                  <a:prstClr val="black"/>
                </a:solidFill>
              </a:rPr>
              <a:t>.</a:t>
            </a:r>
          </a:p>
          <a:p>
            <a:pPr algn="ctr"/>
            <a:r>
              <a:rPr lang="en-GB" sz="2000" b="1" dirty="0" err="1">
                <a:solidFill>
                  <a:prstClr val="black"/>
                </a:solidFill>
              </a:rPr>
              <a:t>Tengo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u="sng" dirty="0" err="1">
                <a:solidFill>
                  <a:prstClr val="black"/>
                </a:solidFill>
              </a:rPr>
              <a:t>tres</a:t>
            </a:r>
            <a:r>
              <a:rPr lang="en-GB" sz="2000" b="1" u="sng" dirty="0">
                <a:solidFill>
                  <a:prstClr val="black"/>
                </a:solidFill>
              </a:rPr>
              <a:t> </a:t>
            </a:r>
            <a:r>
              <a:rPr lang="en-GB" sz="2000" b="1" u="sng" dirty="0" err="1">
                <a:solidFill>
                  <a:prstClr val="black"/>
                </a:solidFill>
              </a:rPr>
              <a:t>ojo</a:t>
            </a:r>
            <a:r>
              <a:rPr lang="en-GB" sz="2000" b="1" u="sng" dirty="0" err="1">
                <a:solidFill>
                  <a:srgbClr val="00B050"/>
                </a:solidFill>
              </a:rPr>
              <a:t>s</a:t>
            </a:r>
            <a:r>
              <a:rPr lang="en-GB" sz="2000" b="1" dirty="0">
                <a:solidFill>
                  <a:prstClr val="black"/>
                </a:solidFill>
              </a:rPr>
              <a:t>.</a:t>
            </a:r>
          </a:p>
          <a:p>
            <a:pPr algn="ctr"/>
            <a:r>
              <a:rPr lang="en-GB" sz="2000" b="1" dirty="0" err="1">
                <a:solidFill>
                  <a:prstClr val="black"/>
                </a:solidFill>
              </a:rPr>
              <a:t>Tengo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u="sng" dirty="0" err="1">
                <a:solidFill>
                  <a:prstClr val="black"/>
                </a:solidFill>
              </a:rPr>
              <a:t>cuatro</a:t>
            </a:r>
            <a:r>
              <a:rPr lang="en-GB" sz="2000" b="1" u="sng" dirty="0">
                <a:solidFill>
                  <a:prstClr val="black"/>
                </a:solidFill>
              </a:rPr>
              <a:t> </a:t>
            </a:r>
            <a:r>
              <a:rPr lang="en-GB" sz="2000" b="1" u="sng" dirty="0" err="1">
                <a:solidFill>
                  <a:prstClr val="black"/>
                </a:solidFill>
              </a:rPr>
              <a:t>oreja</a:t>
            </a:r>
            <a:r>
              <a:rPr lang="en-GB" sz="2000" b="1" u="sng" dirty="0" err="1">
                <a:solidFill>
                  <a:srgbClr val="00B050"/>
                </a:solidFill>
              </a:rPr>
              <a:t>s</a:t>
            </a:r>
            <a:r>
              <a:rPr lang="en-GB" sz="2000" b="1" dirty="0">
                <a:solidFill>
                  <a:prstClr val="black"/>
                </a:solidFill>
              </a:rPr>
              <a:t>.</a:t>
            </a:r>
          </a:p>
          <a:p>
            <a:pPr algn="ctr"/>
            <a:r>
              <a:rPr lang="en-GB" sz="2000" b="1" dirty="0">
                <a:solidFill>
                  <a:prstClr val="black"/>
                </a:solidFill>
              </a:rPr>
              <a:t>Tengo </a:t>
            </a:r>
            <a:r>
              <a:rPr lang="en-GB" sz="2000" b="1" u="sng" dirty="0">
                <a:solidFill>
                  <a:prstClr val="black"/>
                </a:solidFill>
              </a:rPr>
              <a:t>una nariz </a:t>
            </a:r>
            <a:r>
              <a:rPr lang="en-GB" sz="2000" b="1" dirty="0">
                <a:solidFill>
                  <a:prstClr val="black"/>
                </a:solidFill>
              </a:rPr>
              <a:t>.</a:t>
            </a:r>
          </a:p>
          <a:p>
            <a:pPr algn="ctr"/>
            <a:r>
              <a:rPr lang="en-GB" sz="2000" b="1" dirty="0">
                <a:solidFill>
                  <a:prstClr val="black"/>
                </a:solidFill>
              </a:rPr>
              <a:t>Tengo </a:t>
            </a:r>
            <a:r>
              <a:rPr lang="en-GB" sz="2000" b="1" u="sng" dirty="0" err="1">
                <a:solidFill>
                  <a:prstClr val="black"/>
                </a:solidFill>
              </a:rPr>
              <a:t>tres</a:t>
            </a:r>
            <a:r>
              <a:rPr lang="en-GB" sz="2000" b="1" u="sng" dirty="0">
                <a:solidFill>
                  <a:prstClr val="black"/>
                </a:solidFill>
              </a:rPr>
              <a:t> bocas.</a:t>
            </a:r>
            <a:endParaRPr lang="en-GB" sz="2000" b="1" dirty="0">
              <a:solidFill>
                <a:prstClr val="black"/>
              </a:solidFill>
            </a:endParaRPr>
          </a:p>
          <a:p>
            <a:pPr algn="ctr"/>
            <a:r>
              <a:rPr lang="en-GB" sz="2000" b="1" dirty="0">
                <a:solidFill>
                  <a:prstClr val="black"/>
                </a:solidFill>
              </a:rPr>
              <a:t>Tengo </a:t>
            </a:r>
            <a:r>
              <a:rPr lang="en-GB" sz="2000" b="1" u="sng" dirty="0">
                <a:solidFill>
                  <a:prstClr val="black"/>
                </a:solidFill>
              </a:rPr>
              <a:t>seis </a:t>
            </a:r>
            <a:r>
              <a:rPr lang="en-GB" sz="2000" b="1" u="sng" dirty="0" err="1">
                <a:solidFill>
                  <a:prstClr val="black"/>
                </a:solidFill>
              </a:rPr>
              <a:t>piernas</a:t>
            </a:r>
            <a:r>
              <a:rPr lang="en-GB" sz="2000" b="1" u="sng" dirty="0">
                <a:solidFill>
                  <a:prstClr val="black"/>
                </a:solidFill>
              </a:rPr>
              <a:t> </a:t>
            </a:r>
            <a:r>
              <a:rPr lang="en-GB" sz="2000" b="1" dirty="0">
                <a:solidFill>
                  <a:prstClr val="black"/>
                </a:solidFill>
              </a:rPr>
              <a:t>.</a:t>
            </a:r>
          </a:p>
          <a:p>
            <a:pPr algn="ctr"/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55569" y="482376"/>
            <a:ext cx="255230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Monstruo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3761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918" y="332655"/>
            <a:ext cx="5311044" cy="769429"/>
          </a:xfrm>
          <a:prstGeom prst="rect">
            <a:avLst/>
          </a:prstGeom>
        </p:spPr>
        <p:txBody>
          <a:bodyPr wrap="none" lIns="91427" tIns="45714" rIns="91427" bIns="45714">
            <a:spAutoFit/>
          </a:bodyPr>
          <a:lstStyle/>
          <a:p>
            <a:pPr algn="ctr"/>
            <a:r>
              <a:rPr lang="en-GB" sz="4400" b="1" dirty="0" err="1">
                <a:latin typeface="Chiller" pitchFamily="82" charset="0"/>
              </a:rPr>
              <a:t>Dibuja</a:t>
            </a:r>
            <a:r>
              <a:rPr lang="en-GB" sz="4400" b="1" dirty="0">
                <a:latin typeface="Chiller" pitchFamily="82" charset="0"/>
              </a:rPr>
              <a:t> un </a:t>
            </a:r>
            <a:r>
              <a:rPr lang="en-GB" sz="4400" b="1" dirty="0" err="1">
                <a:latin typeface="Chiller" pitchFamily="82" charset="0"/>
              </a:rPr>
              <a:t>monstruo</a:t>
            </a:r>
            <a:r>
              <a:rPr lang="en-GB" sz="4400" b="1" dirty="0">
                <a:latin typeface="Chiller" pitchFamily="82" charset="0"/>
              </a:rPr>
              <a:t> y describe:</a:t>
            </a:r>
            <a:endParaRPr lang="en-US" sz="4400" b="1" dirty="0">
              <a:latin typeface="Chiller" pitchFamily="82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868731" y="1844824"/>
            <a:ext cx="0" cy="15841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349321" y="3789042"/>
            <a:ext cx="3166225" cy="769429"/>
          </a:xfrm>
          <a:prstGeom prst="rect">
            <a:avLst/>
          </a:prstGeom>
        </p:spPr>
        <p:txBody>
          <a:bodyPr wrap="none" lIns="91427" tIns="45714" rIns="91427" bIns="45714">
            <a:spAutoFit/>
          </a:bodyPr>
          <a:lstStyle/>
          <a:p>
            <a:pPr algn="ctr"/>
            <a:r>
              <a:rPr lang="en-GB" sz="4400" b="1" dirty="0">
                <a:latin typeface="Chiller" pitchFamily="82" charset="0"/>
              </a:rPr>
              <a:t>Describe y </a:t>
            </a:r>
            <a:r>
              <a:rPr lang="en-GB" sz="4400" b="1" dirty="0" err="1">
                <a:latin typeface="Chiller" pitchFamily="82" charset="0"/>
              </a:rPr>
              <a:t>dibuja</a:t>
            </a:r>
            <a:r>
              <a:rPr lang="en-GB" sz="4400" b="1" dirty="0">
                <a:latin typeface="Chiller" pitchFamily="82" charset="0"/>
              </a:rPr>
              <a:t>:</a:t>
            </a:r>
            <a:endParaRPr lang="en-US" sz="4400" b="1" dirty="0">
              <a:latin typeface="Chiller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309" y="4558360"/>
            <a:ext cx="4566801" cy="461653"/>
          </a:xfrm>
          <a:prstGeom prst="rect">
            <a:avLst/>
          </a:prstGeom>
          <a:solidFill>
            <a:srgbClr val="FFFF00"/>
          </a:solidFill>
        </p:spPr>
        <p:txBody>
          <a:bodyPr wrap="none" lIns="91427" tIns="45714" rIns="91427" bIns="45714" rtlCol="0">
            <a:spAutoFit/>
          </a:bodyPr>
          <a:lstStyle/>
          <a:p>
            <a:r>
              <a:rPr lang="en-GB" sz="2400" dirty="0" err="1"/>
              <a:t>Tengo+number+part</a:t>
            </a:r>
            <a:r>
              <a:rPr lang="en-GB" sz="2400" dirty="0"/>
              <a:t> of the body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777" y="5229202"/>
            <a:ext cx="3059979" cy="156964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GB" sz="2400" dirty="0"/>
              <a:t>Tengo una cabeza.</a:t>
            </a:r>
          </a:p>
          <a:p>
            <a:r>
              <a:rPr lang="en-GB" sz="2400" dirty="0"/>
              <a:t>Tengo un </a:t>
            </a:r>
            <a:r>
              <a:rPr lang="en-GB" sz="2400" dirty="0" err="1"/>
              <a:t>ojo</a:t>
            </a:r>
            <a:r>
              <a:rPr lang="en-GB" sz="2400" dirty="0"/>
              <a:t>.</a:t>
            </a:r>
          </a:p>
          <a:p>
            <a:r>
              <a:rPr lang="en-GB" sz="2400" dirty="0"/>
              <a:t>Tengo </a:t>
            </a:r>
            <a:r>
              <a:rPr lang="en-GB" sz="2400" dirty="0" err="1"/>
              <a:t>cuatro</a:t>
            </a:r>
            <a:r>
              <a:rPr lang="en-GB" sz="2400" dirty="0"/>
              <a:t> </a:t>
            </a:r>
            <a:r>
              <a:rPr lang="en-GB" sz="2400" dirty="0" err="1"/>
              <a:t>brazos</a:t>
            </a:r>
            <a:r>
              <a:rPr lang="en-GB" sz="2400" dirty="0"/>
              <a:t>.</a:t>
            </a:r>
          </a:p>
          <a:p>
            <a:r>
              <a:rPr lang="en-GB" sz="2400" dirty="0"/>
              <a:t>Tengo dos </a:t>
            </a:r>
            <a:r>
              <a:rPr lang="en-GB" sz="2400" dirty="0" err="1"/>
              <a:t>piernas</a:t>
            </a:r>
            <a:r>
              <a:rPr lang="en-GB" sz="2400" dirty="0"/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11562" y="1102084"/>
            <a:ext cx="3168350" cy="2542940"/>
            <a:chOff x="611562" y="1484784"/>
            <a:chExt cx="2514343" cy="2160240"/>
          </a:xfrm>
        </p:grpSpPr>
        <p:grpSp>
          <p:nvGrpSpPr>
            <p:cNvPr id="3" name="Group 2"/>
            <p:cNvGrpSpPr/>
            <p:nvPr/>
          </p:nvGrpSpPr>
          <p:grpSpPr>
            <a:xfrm>
              <a:off x="611562" y="1484784"/>
              <a:ext cx="2514343" cy="2160240"/>
              <a:chOff x="611562" y="1484784"/>
              <a:chExt cx="2514343" cy="2160240"/>
            </a:xfrm>
          </p:grpSpPr>
          <p:pic>
            <p:nvPicPr>
              <p:cNvPr id="1026" name="Picture 2" descr="Image result for white board clipart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2" y="1484784"/>
                <a:ext cx="2514343" cy="2160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Image result for monsterclipart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4" y="1952836"/>
                <a:ext cx="864096" cy="1368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9" name="Straight Connector 8"/>
            <p:cNvCxnSpPr/>
            <p:nvPr/>
          </p:nvCxnSpPr>
          <p:spPr bwMode="auto">
            <a:xfrm>
              <a:off x="1932433" y="1844824"/>
              <a:ext cx="0" cy="1584176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581DE2-BEE2-4A31-9BE6-64B65AB296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24128" y="695598"/>
            <a:ext cx="271463" cy="2714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853FF4-487C-4145-84E7-70010A226CC9}"/>
              </a:ext>
            </a:extLst>
          </p:cNvPr>
          <p:cNvSpPr txBox="1"/>
          <p:nvPr/>
        </p:nvSpPr>
        <p:spPr>
          <a:xfrm>
            <a:off x="4378876" y="5604665"/>
            <a:ext cx="134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Brazo</a:t>
            </a:r>
            <a:r>
              <a:rPr lang="en-GB" dirty="0"/>
              <a:t>=arm</a:t>
            </a:r>
          </a:p>
        </p:txBody>
      </p:sp>
    </p:spTree>
    <p:extLst>
      <p:ext uri="{BB962C8B-B14F-4D97-AF65-F5344CB8AC3E}">
        <p14:creationId xmlns:p14="http://schemas.microsoft.com/office/powerpoint/2010/main" val="102312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69426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439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4398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3433</TotalTime>
  <Words>224</Words>
  <Application>Microsoft Office PowerPoint</Application>
  <PresentationFormat>On-screen Show (4:3)</PresentationFormat>
  <Paragraphs>58</Paragraphs>
  <Slides>7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Chiller</vt:lpstr>
      <vt:lpstr>Comic Sans MS</vt:lpstr>
      <vt:lpstr>1_Default Design</vt:lpstr>
      <vt:lpstr>PowerPoint Presentation</vt:lpstr>
      <vt:lpstr>PowerPoint Presentation</vt:lpstr>
      <vt:lpstr>Tengo…/no tengo…=have/don’t have</vt:lpstr>
      <vt:lpstr>PowerPoint Presentation</vt:lpstr>
      <vt:lpstr>PowerPoint Presentation</vt:lpstr>
      <vt:lpstr>PowerPoint Presentation</vt:lpstr>
      <vt:lpstr>PowerPoint Presentation</vt:lpstr>
    </vt:vector>
  </TitlesOfParts>
  <Company>UVa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SELVA TROPICAL</dc:title>
  <dc:creator>Pedagogia</dc:creator>
  <cp:lastModifiedBy>aranzazu perez</cp:lastModifiedBy>
  <cp:revision>150</cp:revision>
  <cp:lastPrinted>2017-06-28T07:21:50Z</cp:lastPrinted>
  <dcterms:created xsi:type="dcterms:W3CDTF">2009-05-11T08:27:23Z</dcterms:created>
  <dcterms:modified xsi:type="dcterms:W3CDTF">2020-07-01T14:49:17Z</dcterms:modified>
</cp:coreProperties>
</file>