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5" r:id="rId3"/>
    <p:sldId id="332" r:id="rId4"/>
    <p:sldId id="337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1BD2-1AB8-4F02-AAE6-B8357705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67442-97A5-4E40-ADD3-9A5F77374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59B48-54B2-4E2A-B004-70B6B17F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EB9E7-294E-4508-B1B5-314A64BD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90E93-9679-427A-A2F1-A2F4B2C9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B0CD-490A-48DF-AAC5-F39B1CE4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DD744-B1E3-43C2-8E10-2CF048F41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516C5-2A76-4924-BA7A-49654C3C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2EFE1-CE54-4A27-B1DE-9657002D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FB237-17B3-476F-966E-C543D82B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6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3129F-C951-40D6-821D-B524E2593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CE490-5AEB-4B1F-A12B-8B7294842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62F80-63AB-48C7-AFEB-83457D71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40082-6B44-4E07-A8BE-5108D4A7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1055-4528-45B1-9DEB-01EC026D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0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9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6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E3F3-FC27-4156-AE27-9C66D853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AF41-6CC7-49E4-AD7E-E2C5A2309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CBAB-19AF-4C45-A10B-E0BAC1AB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EB017-1972-4EB7-BA86-7C75767D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7C06-F5F3-4958-A732-1F4A1962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43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2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3532-6967-415E-BA7E-15461C79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24ED2-A5C9-41F2-AD2D-35E902BD9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A4AED-3FF8-40D8-B2C7-527738B9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7CE0-2280-42E8-B8E9-EE97E885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2CC97-D8D0-4C6F-9C18-83106CEC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60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A0B4-8DD1-4030-8194-5CD3E6FD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E1F9E-F47D-4866-B7F1-965334071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B5EA1-8071-49B3-8BFB-AE8A97E36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5D0EF-F4A6-482F-B8EE-FB55AF03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23BD8-6ED0-4BAB-8E26-D334268A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1A751-C3F3-4FC4-BF26-C595CFB9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9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2F2A-C0F6-4EF1-8E33-BBDB2BAF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C9E4F-1C45-452D-84AF-F94D668C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B892C-5535-4D72-B8F8-C6FF937E6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CBCD8-C966-4488-8254-C1A5F78D7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31DFE-C201-43FA-BAB2-FB5DEE335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8E8F3-9E76-4757-A5B4-B16594AD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7495A-6FA8-4A57-A406-0D10F9D9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E630F-7A3F-4B2D-8251-6526A20C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1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F627-53C5-472B-9B0E-CAC1E37D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9E340-8B0E-45ED-9521-56FFBA94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C7D3C-6448-4280-B995-75534653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1A2C4-2B2C-4EA6-AD82-8D5D8871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7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CCAF0-64BC-40A4-9C68-468ABAB2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F5060-0769-4BFE-90E3-472F4F4D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B6D49-9DC3-4010-B57A-0B13BEAF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20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B8570-CAD0-42FE-AF5E-66E3660B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CF21-B6BD-4412-A564-24D399F51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C08F6-D01E-41AF-8A5E-93C7DD198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7AD28-AFCF-44CD-9486-52132487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1170C-BF90-4BEA-A793-6A85BF65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DEE1E-C788-424D-B5C1-662BAFF8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D43C-E2FD-4E03-9147-0FDE1FB1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21EE7-0671-4986-B899-964CFBF9D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B5776-6459-413F-A240-1C3A99A46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C03FA-4B56-4C66-87B9-23CC0FC6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E9184-EC47-4972-9F40-92FC5D42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49EF4-A938-4CA4-89AF-F5740635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4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5DE58-F43D-4A63-9B66-6F572FB0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7B9EA-4391-4286-A354-FBAA6A48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EBFBA-9EF4-480D-86F1-58FFF1348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900B-3F2B-4E98-AE32-2AA57AC53A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B201F-C060-45B1-A1E6-3D35F0CED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F936-A6D5-4047-BA89-59DB57D18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414B-6221-42DA-98B7-CCBADE215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0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7AF0-B5DF-482E-A75F-020A4366AEC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7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6CF2D-705D-43B3-ACCE-AD9901F94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0" r="11667"/>
          <a:stretch/>
        </p:blipFill>
        <p:spPr>
          <a:xfrm>
            <a:off x="2438400" y="962427"/>
            <a:ext cx="8077200" cy="4933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2919C-A4AE-4DCD-A842-4A3B81BF0696}"/>
              </a:ext>
            </a:extLst>
          </p:cNvPr>
          <p:cNvSpPr txBox="1"/>
          <p:nvPr/>
        </p:nvSpPr>
        <p:spPr>
          <a:xfrm>
            <a:off x="8382001" y="1143001"/>
            <a:ext cx="110043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3430F-2A12-43BD-9C61-67A788635DBF}"/>
              </a:ext>
            </a:extLst>
          </p:cNvPr>
          <p:cNvSpPr txBox="1"/>
          <p:nvPr/>
        </p:nvSpPr>
        <p:spPr>
          <a:xfrm>
            <a:off x="417251" y="526298"/>
            <a:ext cx="4267200" cy="55399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/>
              </a:rPr>
              <a:t>L.I.: To  complete a description.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r>
              <a:rPr lang="en-GB" sz="2800" b="1" dirty="0">
                <a:solidFill>
                  <a:prstClr val="black"/>
                </a:solidFill>
                <a:latin typeface="Calibri"/>
              </a:rPr>
              <a:t>Context: Spanish animation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Calibri"/>
              </a:rPr>
              <a:t>SUCCESS CRITERIA</a:t>
            </a:r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can use verbs in the third person to write a missing poster.</a:t>
            </a:r>
            <a:endParaRPr lang="en-GB" sz="28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can use Spanish gender and number agreements.</a:t>
            </a:r>
          </a:p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I can include connectives and negatives to improve my work</a:t>
            </a:r>
            <a:endParaRPr lang="en-GB" sz="28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D83F0-E55D-4652-B1C8-13DB7EDA109A}"/>
              </a:ext>
            </a:extLst>
          </p:cNvPr>
          <p:cNvSpPr txBox="1"/>
          <p:nvPr/>
        </p:nvSpPr>
        <p:spPr>
          <a:xfrm>
            <a:off x="8440334" y="172355"/>
            <a:ext cx="1557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Wk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51948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C48AC2-AA0A-4201-850B-0CBE2336D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8" r="6424"/>
          <a:stretch/>
        </p:blipFill>
        <p:spPr>
          <a:xfrm>
            <a:off x="5935434" y="239682"/>
            <a:ext cx="3733800" cy="3171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B91FA-7847-4736-AF2D-D99936E7B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91686"/>
            <a:ext cx="4110263" cy="30826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EFC9B-0A26-4332-8E9E-B30E1EA01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112" y="3615105"/>
            <a:ext cx="3955628" cy="3048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34563B-EBF1-4731-9AB5-E13BF0371902}"/>
              </a:ext>
            </a:extLst>
          </p:cNvPr>
          <p:cNvCxnSpPr/>
          <p:nvPr/>
        </p:nvCxnSpPr>
        <p:spPr>
          <a:xfrm>
            <a:off x="5911206" y="381000"/>
            <a:ext cx="0" cy="6169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F87AFA-6FED-4511-9B2E-5AD17E9BDC71}"/>
              </a:ext>
            </a:extLst>
          </p:cNvPr>
          <p:cNvCxnSpPr>
            <a:cxnSpLocks/>
          </p:cNvCxnSpPr>
          <p:nvPr/>
        </p:nvCxnSpPr>
        <p:spPr>
          <a:xfrm flipH="1">
            <a:off x="1981200" y="3398230"/>
            <a:ext cx="8077200" cy="76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6A2966-D797-49B3-BC18-FF8A93924A4A}"/>
              </a:ext>
            </a:extLst>
          </p:cNvPr>
          <p:cNvSpPr txBox="1"/>
          <p:nvPr/>
        </p:nvSpPr>
        <p:spPr>
          <a:xfrm>
            <a:off x="9746607" y="1760467"/>
            <a:ext cx="731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 err="1">
                <a:solidFill>
                  <a:prstClr val="black"/>
                </a:solidFill>
                <a:latin typeface="Calibri"/>
              </a:rPr>
              <a:t>grande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8D5BF-F5BF-4DB2-9044-8348163FC1B5}"/>
              </a:ext>
            </a:extLst>
          </p:cNvPr>
          <p:cNvSpPr txBox="1"/>
          <p:nvPr/>
        </p:nvSpPr>
        <p:spPr>
          <a:xfrm>
            <a:off x="9757710" y="2854275"/>
            <a:ext cx="85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 err="1">
                <a:solidFill>
                  <a:prstClr val="black"/>
                </a:solidFill>
                <a:latin typeface="Calibri"/>
              </a:rPr>
              <a:t>pequeño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387476-3779-4CE7-B78E-4546C9079C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02" r="10314"/>
          <a:stretch/>
        </p:blipFill>
        <p:spPr>
          <a:xfrm>
            <a:off x="9631756" y="302602"/>
            <a:ext cx="983693" cy="1526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EAF099-458D-4E71-A1BE-5A5E51E78E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676" t="59214" r="17109" b="-1148"/>
          <a:stretch/>
        </p:blipFill>
        <p:spPr>
          <a:xfrm>
            <a:off x="9970406" y="2250423"/>
            <a:ext cx="306391" cy="6391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A15D32-A2B6-45F7-8827-81E349AA2C26}"/>
              </a:ext>
            </a:extLst>
          </p:cNvPr>
          <p:cNvSpPr txBox="1"/>
          <p:nvPr/>
        </p:nvSpPr>
        <p:spPr>
          <a:xfrm>
            <a:off x="10123600" y="1214577"/>
            <a:ext cx="361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A632538-DEA9-4AD5-B93C-8A0CE977C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945" y="3520272"/>
            <a:ext cx="4301105" cy="32258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42E7F5-00E6-4A40-8CE6-53B7BDAF5943}"/>
              </a:ext>
            </a:extLst>
          </p:cNvPr>
          <p:cNvSpPr txBox="1"/>
          <p:nvPr/>
        </p:nvSpPr>
        <p:spPr>
          <a:xfrm>
            <a:off x="5371442" y="3436306"/>
            <a:ext cx="52634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prstClr val="black"/>
                </a:solidFill>
                <a:latin typeface="Calibri"/>
              </a:rPr>
              <a:t>Llev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o /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llevas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/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lleva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= I wear/ you wear /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he,she,wears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A2F705-DA36-4911-BB99-8B87C18B8956}"/>
              </a:ext>
            </a:extLst>
          </p:cNvPr>
          <p:cNvSpPr txBox="1"/>
          <p:nvPr/>
        </p:nvSpPr>
        <p:spPr>
          <a:xfrm>
            <a:off x="6558784" y="19977"/>
            <a:ext cx="41229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Soy = I am,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eres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= you are, es =he/she/it 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19EA31-EBF4-4557-9C3F-650F79D94A4A}"/>
              </a:ext>
            </a:extLst>
          </p:cNvPr>
          <p:cNvSpPr txBox="1"/>
          <p:nvPr/>
        </p:nvSpPr>
        <p:spPr>
          <a:xfrm>
            <a:off x="1526818" y="20279"/>
            <a:ext cx="50099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Tengo = I have, 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tienes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= you have,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tiene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=he/she has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EFD2C-9596-47F0-81C8-F3EE19B89352}"/>
              </a:ext>
            </a:extLst>
          </p:cNvPr>
          <p:cNvSpPr/>
          <p:nvPr/>
        </p:nvSpPr>
        <p:spPr>
          <a:xfrm rot="20353619">
            <a:off x="13038" y="1552364"/>
            <a:ext cx="1891287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Practica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Practice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75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4B937-249F-4AB4-ADA9-68E56B237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67" y="1683712"/>
            <a:ext cx="2709863" cy="398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76F60-370E-4A83-99CE-59784C6520AD}"/>
              </a:ext>
            </a:extLst>
          </p:cNvPr>
          <p:cNvSpPr txBox="1"/>
          <p:nvPr/>
        </p:nvSpPr>
        <p:spPr>
          <a:xfrm>
            <a:off x="5410200" y="1981201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Se llama________________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Es___________, ____________, ______________. 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Tiene_____________</a:t>
            </a:r>
          </a:p>
          <a:p>
            <a:r>
              <a:rPr lang="en-GB" sz="2800" dirty="0" err="1">
                <a:solidFill>
                  <a:prstClr val="black"/>
                </a:solidFill>
                <a:latin typeface="Calibri"/>
              </a:rPr>
              <a:t>Lleva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________________</a:t>
            </a:r>
          </a:p>
          <a:p>
            <a:r>
              <a:rPr lang="en-GB" sz="2800" dirty="0" err="1">
                <a:solidFill>
                  <a:prstClr val="black"/>
                </a:solidFill>
                <a:latin typeface="Calibri"/>
              </a:rPr>
              <a:t>Siente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315B4-ECBC-4827-A7F8-3C4DEAA46329}"/>
              </a:ext>
            </a:extLst>
          </p:cNvPr>
          <p:cNvSpPr txBox="1"/>
          <p:nvPr/>
        </p:nvSpPr>
        <p:spPr>
          <a:xfrm>
            <a:off x="5312159" y="5128321"/>
            <a:ext cx="56251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/>
              </a:rPr>
              <a:t>Extension extra: use </a:t>
            </a:r>
            <a:r>
              <a:rPr lang="en-GB" sz="2800" b="1" dirty="0" err="1">
                <a:solidFill>
                  <a:prstClr val="black"/>
                </a:solidFill>
                <a:latin typeface="Calibri"/>
              </a:rPr>
              <a:t>vive</a:t>
            </a:r>
            <a:r>
              <a:rPr lang="en-GB" sz="2800" b="1" dirty="0">
                <a:solidFill>
                  <a:prstClr val="black"/>
                </a:solidFill>
                <a:latin typeface="Calibri"/>
              </a:rPr>
              <a:t> en, es de…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D81A66-2068-418B-929D-2D2F5A285E48}"/>
              </a:ext>
            </a:extLst>
          </p:cNvPr>
          <p:cNvSpPr/>
          <p:nvPr/>
        </p:nvSpPr>
        <p:spPr>
          <a:xfrm>
            <a:off x="3990330" y="6022084"/>
            <a:ext cx="67179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Online dictionary = www.wordreference.com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87E53F-3085-4DD5-A50C-5FC9680755F6}"/>
              </a:ext>
            </a:extLst>
          </p:cNvPr>
          <p:cNvSpPr/>
          <p:nvPr/>
        </p:nvSpPr>
        <p:spPr>
          <a:xfrm>
            <a:off x="301778" y="-11495"/>
            <a:ext cx="316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La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revisión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B06579-7DF9-485D-AD16-6A87B657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445" y="2219656"/>
            <a:ext cx="3604222" cy="37341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97610-CAE2-45C5-95D0-9016564D1BC0}"/>
              </a:ext>
            </a:extLst>
          </p:cNvPr>
          <p:cNvSpPr txBox="1"/>
          <p:nvPr/>
        </p:nvSpPr>
        <p:spPr>
          <a:xfrm>
            <a:off x="4530527" y="176939"/>
            <a:ext cx="383515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Complete the sentences about Alma. Remember to add connectives and negatives to improve and extend your text.  Use your vocab sheet to help you.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F2846A-3C3A-487A-AC18-625F6E87A325}"/>
              </a:ext>
            </a:extLst>
          </p:cNvPr>
          <p:cNvSpPr txBox="1"/>
          <p:nvPr/>
        </p:nvSpPr>
        <p:spPr>
          <a:xfrm>
            <a:off x="8709033" y="176939"/>
            <a:ext cx="2971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EXTENSION:</a:t>
            </a:r>
          </a:p>
          <a:p>
            <a:r>
              <a:rPr lang="en-GB" dirty="0"/>
              <a:t>y, </a:t>
            </a:r>
            <a:r>
              <a:rPr lang="en-GB" dirty="0" err="1"/>
              <a:t>pero</a:t>
            </a:r>
            <a:r>
              <a:rPr lang="en-GB" dirty="0"/>
              <a:t>, </a:t>
            </a:r>
            <a:r>
              <a:rPr lang="en-GB" dirty="0" err="1"/>
              <a:t>tambien</a:t>
            </a:r>
            <a:endParaRPr lang="en-GB" dirty="0"/>
          </a:p>
          <a:p>
            <a:r>
              <a:rPr lang="en-GB" dirty="0" err="1"/>
              <a:t>Negativo</a:t>
            </a:r>
            <a:r>
              <a:rPr lang="en-GB" dirty="0"/>
              <a:t> (no </a:t>
            </a:r>
            <a:r>
              <a:rPr lang="en-GB" dirty="0" err="1"/>
              <a:t>tiene</a:t>
            </a:r>
            <a:r>
              <a:rPr lang="en-GB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78165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EB59A9-8E46-49EC-8141-E060620BA162}"/>
              </a:ext>
            </a:extLst>
          </p:cNvPr>
          <p:cNvSpPr/>
          <p:nvPr/>
        </p:nvSpPr>
        <p:spPr>
          <a:xfrm>
            <a:off x="1078242" y="-11495"/>
            <a:ext cx="1616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Extra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ECF88-C606-437F-A8FB-20730DD6547C}"/>
              </a:ext>
            </a:extLst>
          </p:cNvPr>
          <p:cNvSpPr txBox="1"/>
          <p:nvPr/>
        </p:nvSpPr>
        <p:spPr>
          <a:xfrm>
            <a:off x="3261020" y="150306"/>
            <a:ext cx="383515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Now practise your understanding </a:t>
            </a:r>
            <a:r>
              <a:rPr lang="en-GB" dirty="0" err="1"/>
              <a:t>ofusing</a:t>
            </a:r>
            <a:r>
              <a:rPr lang="en-GB" dirty="0"/>
              <a:t> different parts of a verb to write about yourself in the 1</a:t>
            </a:r>
            <a:r>
              <a:rPr lang="en-GB" baseline="30000" dirty="0"/>
              <a:t>st</a:t>
            </a:r>
            <a:r>
              <a:rPr lang="en-GB" dirty="0"/>
              <a:t> person. Remember to use connectives and negatives (No </a:t>
            </a:r>
            <a:r>
              <a:rPr lang="en-GB" dirty="0" err="1"/>
              <a:t>tengo</a:t>
            </a:r>
            <a:r>
              <a:rPr lang="en-GB" dirty="0"/>
              <a:t>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6A760-83A6-438F-A3D8-543D620214AB}"/>
              </a:ext>
            </a:extLst>
          </p:cNvPr>
          <p:cNvSpPr txBox="1"/>
          <p:nvPr/>
        </p:nvSpPr>
        <p:spPr>
          <a:xfrm>
            <a:off x="7918921" y="427305"/>
            <a:ext cx="2971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Remember to use the 1</a:t>
            </a:r>
            <a:r>
              <a:rPr lang="en-GB" baseline="30000" dirty="0"/>
              <a:t>st</a:t>
            </a:r>
            <a:r>
              <a:rPr lang="en-GB" dirty="0"/>
              <a:t> person and your vocab sheet to help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96197-863D-46CB-94A6-80F3159BA910}"/>
              </a:ext>
            </a:extLst>
          </p:cNvPr>
          <p:cNvSpPr txBox="1"/>
          <p:nvPr/>
        </p:nvSpPr>
        <p:spPr>
          <a:xfrm>
            <a:off x="5594821" y="2265287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Me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llamo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________________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Soy___________, ____________, ______________. 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Ten…_____________</a:t>
            </a:r>
          </a:p>
          <a:p>
            <a:r>
              <a:rPr lang="en-GB" sz="2800" dirty="0" err="1">
                <a:solidFill>
                  <a:prstClr val="black"/>
                </a:solidFill>
                <a:latin typeface="Calibri"/>
              </a:rPr>
              <a:t>Llev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…________________</a:t>
            </a:r>
          </a:p>
          <a:p>
            <a:r>
              <a:rPr lang="en-GB" sz="2800" dirty="0" err="1">
                <a:solidFill>
                  <a:prstClr val="black"/>
                </a:solidFill>
                <a:latin typeface="Calibri"/>
              </a:rPr>
              <a:t>Sient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…________________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6515E-F4E0-4AFB-B41C-23191FD856F6}"/>
              </a:ext>
            </a:extLst>
          </p:cNvPr>
          <p:cNvSpPr txBox="1"/>
          <p:nvPr/>
        </p:nvSpPr>
        <p:spPr>
          <a:xfrm>
            <a:off x="719091" y="1997476"/>
            <a:ext cx="3391270" cy="40926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665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B079CE97F534C9AD671E992FFCFC1" ma:contentTypeVersion="12" ma:contentTypeDescription="Create a new document." ma:contentTypeScope="" ma:versionID="7a2c4f407e713f17b555d2471cc7ab7c">
  <xsd:schema xmlns:xsd="http://www.w3.org/2001/XMLSchema" xmlns:xs="http://www.w3.org/2001/XMLSchema" xmlns:p="http://schemas.microsoft.com/office/2006/metadata/properties" xmlns:ns2="a94550c5-5b3d-44fe-b94b-43d74d66cbe3" xmlns:ns3="3572c170-f30a-4489-b605-bf42addadbc9" targetNamespace="http://schemas.microsoft.com/office/2006/metadata/properties" ma:root="true" ma:fieldsID="54ddac310baef01ee24d4047aab8c7ba" ns2:_="" ns3:_="">
    <xsd:import namespace="a94550c5-5b3d-44fe-b94b-43d74d66cbe3"/>
    <xsd:import namespace="3572c170-f30a-4489-b605-bf42addad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550c5-5b3d-44fe-b94b-43d74d66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2c170-f30a-4489-b605-bf42addadb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FC4B24-89AF-45C4-91A0-126396FF5AED}"/>
</file>

<file path=customXml/itemProps2.xml><?xml version="1.0" encoding="utf-8"?>
<ds:datastoreItem xmlns:ds="http://schemas.openxmlformats.org/officeDocument/2006/customXml" ds:itemID="{CAD14DE8-2435-4081-BE91-09CB97C8A611}"/>
</file>

<file path=customXml/itemProps3.xml><?xml version="1.0" encoding="utf-8"?>
<ds:datastoreItem xmlns:ds="http://schemas.openxmlformats.org/officeDocument/2006/customXml" ds:itemID="{C6E36AB5-9910-4725-9B7C-E7B957A569F5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237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Alexander-Joseph</dc:creator>
  <cp:lastModifiedBy>Dawn Alexander-Joseph</cp:lastModifiedBy>
  <cp:revision>3</cp:revision>
  <dcterms:created xsi:type="dcterms:W3CDTF">2020-06-24T12:12:34Z</dcterms:created>
  <dcterms:modified xsi:type="dcterms:W3CDTF">2020-06-24T12:29:08Z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0x010100A1DB079CE97F534C9AD671E992FFCFC1</vt:lpwstr>
  </property>
</Properties>
</file>