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5" r:id="rId5"/>
    <p:sldId id="331" r:id="rId6"/>
    <p:sldId id="311" r:id="rId7"/>
    <p:sldId id="330" r:id="rId8"/>
    <p:sldId id="316" r:id="rId9"/>
    <p:sldId id="317" r:id="rId10"/>
    <p:sldId id="337" r:id="rId11"/>
    <p:sldId id="31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>
      <p:cViewPr varScale="1">
        <p:scale>
          <a:sx n="115" d="100"/>
          <a:sy n="115" d="100"/>
        </p:scale>
        <p:origin x="14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6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7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5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8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8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0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5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0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7AF0-B5DF-482E-A75F-020A4366AEC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1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6CF2D-705D-43B3-ACCE-AD9901F94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0" r="11667"/>
          <a:stretch/>
        </p:blipFill>
        <p:spPr>
          <a:xfrm>
            <a:off x="381000" y="914400"/>
            <a:ext cx="8077200" cy="4933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D2919C-A4AE-4DCD-A842-4A3B81BF0696}"/>
              </a:ext>
            </a:extLst>
          </p:cNvPr>
          <p:cNvSpPr txBox="1"/>
          <p:nvPr/>
        </p:nvSpPr>
        <p:spPr>
          <a:xfrm>
            <a:off x="6858000" y="1143000"/>
            <a:ext cx="110043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3430F-2A12-43BD-9C61-67A788635DBF}"/>
              </a:ext>
            </a:extLst>
          </p:cNvPr>
          <p:cNvSpPr txBox="1"/>
          <p:nvPr/>
        </p:nvSpPr>
        <p:spPr>
          <a:xfrm>
            <a:off x="677917" y="2057400"/>
            <a:ext cx="3661302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L.I.: To can write a description.</a:t>
            </a:r>
            <a:endParaRPr lang="en-GB" dirty="0"/>
          </a:p>
          <a:p>
            <a:r>
              <a:rPr lang="en-GB" b="1" dirty="0"/>
              <a:t>Context: Spanish animation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SUCCESS CRITERIA</a:t>
            </a: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-I can answer questions about the animation.</a:t>
            </a:r>
            <a:endParaRPr lang="en-GB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-I can use verbs in the third person to write a missing poster.</a:t>
            </a:r>
            <a:endParaRPr lang="en-GB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-I can use Spanish gender and number agreements.</a:t>
            </a:r>
            <a:endParaRPr lang="en-GB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D83F0-E55D-4652-B1C8-13DB7EDA109A}"/>
              </a:ext>
            </a:extLst>
          </p:cNvPr>
          <p:cNvSpPr txBox="1"/>
          <p:nvPr/>
        </p:nvSpPr>
        <p:spPr>
          <a:xfrm>
            <a:off x="6916333" y="172355"/>
            <a:ext cx="1557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30990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7F29CB-B4C3-449B-A270-AA30EEE504A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631" t="16669" r="65407" b="46154"/>
          <a:stretch/>
        </p:blipFill>
        <p:spPr>
          <a:xfrm>
            <a:off x="2590800" y="1828800"/>
            <a:ext cx="3384333" cy="350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50A53-0E9F-47BA-9178-0DE54FBC070C}"/>
              </a:ext>
            </a:extLst>
          </p:cNvPr>
          <p:cNvSpPr txBox="1"/>
          <p:nvPr/>
        </p:nvSpPr>
        <p:spPr>
          <a:xfrm>
            <a:off x="2743200" y="219589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Lee,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2E5B4-97FA-40A1-807C-DE7663649A1B}"/>
              </a:ext>
            </a:extLst>
          </p:cNvPr>
          <p:cNvSpPr txBox="1"/>
          <p:nvPr/>
        </p:nvSpPr>
        <p:spPr>
          <a:xfrm>
            <a:off x="2751072" y="734681"/>
            <a:ext cx="276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Read, listen and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5527A3-D986-4F4C-877F-558B726D5815}"/>
              </a:ext>
            </a:extLst>
          </p:cNvPr>
          <p:cNvSpPr txBox="1"/>
          <p:nvPr/>
        </p:nvSpPr>
        <p:spPr>
          <a:xfrm>
            <a:off x="6324600" y="2057400"/>
            <a:ext cx="15239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Un </a:t>
            </a:r>
            <a:r>
              <a:rPr lang="en-GB" sz="2400" dirty="0" err="1"/>
              <a:t>gorro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BB925-5539-46B8-91D4-BE8554C8FF39}"/>
              </a:ext>
            </a:extLst>
          </p:cNvPr>
          <p:cNvSpPr txBox="1"/>
          <p:nvPr/>
        </p:nvSpPr>
        <p:spPr>
          <a:xfrm>
            <a:off x="6248400" y="2776251"/>
            <a:ext cx="20319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Una </a:t>
            </a:r>
            <a:r>
              <a:rPr lang="en-GB" sz="2400" dirty="0" err="1"/>
              <a:t>bufanda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F4EF1E-1701-44F4-92B0-1BE2799C67F1}"/>
              </a:ext>
            </a:extLst>
          </p:cNvPr>
          <p:cNvSpPr txBox="1"/>
          <p:nvPr/>
        </p:nvSpPr>
        <p:spPr>
          <a:xfrm>
            <a:off x="6324598" y="3495102"/>
            <a:ext cx="21336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Una </a:t>
            </a:r>
            <a:r>
              <a:rPr lang="en-GB" sz="2400" dirty="0" err="1"/>
              <a:t>chaqueta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E2B1F9-3D4E-40B8-BBE3-2E2EE8E747FF}"/>
              </a:ext>
            </a:extLst>
          </p:cNvPr>
          <p:cNvSpPr txBox="1"/>
          <p:nvPr/>
        </p:nvSpPr>
        <p:spPr>
          <a:xfrm>
            <a:off x="228600" y="3591104"/>
            <a:ext cx="19050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err="1"/>
              <a:t>Unos</a:t>
            </a:r>
            <a:r>
              <a:rPr lang="en-GB" sz="2400" dirty="0"/>
              <a:t> </a:t>
            </a:r>
            <a:r>
              <a:rPr lang="en-GB" sz="2400" dirty="0" err="1"/>
              <a:t>guantes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255A2D-FA63-4907-B997-CEE30B0E7324}"/>
              </a:ext>
            </a:extLst>
          </p:cNvPr>
          <p:cNvSpPr txBox="1"/>
          <p:nvPr/>
        </p:nvSpPr>
        <p:spPr>
          <a:xfrm>
            <a:off x="314325" y="4343400"/>
            <a:ext cx="17430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Un </a:t>
            </a:r>
            <a:r>
              <a:rPr lang="en-GB" sz="2400" dirty="0" err="1"/>
              <a:t>pantalón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51D6C-28BF-428D-98D0-40922E45DF2D}"/>
              </a:ext>
            </a:extLst>
          </p:cNvPr>
          <p:cNvSpPr txBox="1"/>
          <p:nvPr/>
        </p:nvSpPr>
        <p:spPr>
          <a:xfrm>
            <a:off x="6324598" y="4648200"/>
            <a:ext cx="19304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err="1"/>
              <a:t>Unos</a:t>
            </a:r>
            <a:r>
              <a:rPr lang="en-GB" sz="2400" dirty="0"/>
              <a:t> </a:t>
            </a:r>
            <a:r>
              <a:rPr lang="en-GB" sz="2400" dirty="0" err="1"/>
              <a:t>zapatos</a:t>
            </a:r>
            <a:endParaRPr lang="en-GB" sz="2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0FF17B-FFCE-41CA-BC05-8B698EC4B857}"/>
              </a:ext>
            </a:extLst>
          </p:cNvPr>
          <p:cNvCxnSpPr/>
          <p:nvPr/>
        </p:nvCxnSpPr>
        <p:spPr>
          <a:xfrm flipH="1">
            <a:off x="4800600" y="2209800"/>
            <a:ext cx="1295400" cy="152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1FDA90-1E13-4A57-A411-41CC72F28A6D}"/>
              </a:ext>
            </a:extLst>
          </p:cNvPr>
          <p:cNvCxnSpPr/>
          <p:nvPr/>
        </p:nvCxnSpPr>
        <p:spPr>
          <a:xfrm flipH="1">
            <a:off x="4740167" y="2993461"/>
            <a:ext cx="1295400" cy="152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571018-4E1F-4D86-9252-CB98F699E5A0}"/>
              </a:ext>
            </a:extLst>
          </p:cNvPr>
          <p:cNvCxnSpPr/>
          <p:nvPr/>
        </p:nvCxnSpPr>
        <p:spPr>
          <a:xfrm flipH="1">
            <a:off x="4871826" y="3722352"/>
            <a:ext cx="1295400" cy="152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61DC36-6336-4C44-9160-89320694AACF}"/>
              </a:ext>
            </a:extLst>
          </p:cNvPr>
          <p:cNvCxnSpPr/>
          <p:nvPr/>
        </p:nvCxnSpPr>
        <p:spPr>
          <a:xfrm flipH="1">
            <a:off x="4953000" y="4899188"/>
            <a:ext cx="1295400" cy="152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52D921-C586-4494-9B98-A091D795E471}"/>
              </a:ext>
            </a:extLst>
          </p:cNvPr>
          <p:cNvCxnSpPr>
            <a:cxnSpLocks/>
          </p:cNvCxnSpPr>
          <p:nvPr/>
        </p:nvCxnSpPr>
        <p:spPr>
          <a:xfrm flipV="1">
            <a:off x="2057401" y="3495102"/>
            <a:ext cx="990599" cy="3034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305E5A-BFBC-4CB7-B5DE-1C431591014C}"/>
              </a:ext>
            </a:extLst>
          </p:cNvPr>
          <p:cNvCxnSpPr>
            <a:cxnSpLocks/>
          </p:cNvCxnSpPr>
          <p:nvPr/>
        </p:nvCxnSpPr>
        <p:spPr>
          <a:xfrm>
            <a:off x="2171700" y="4523339"/>
            <a:ext cx="1485900" cy="2010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A7611D-F2BB-4FD8-BE1B-026D70D660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17934" y="2933929"/>
            <a:ext cx="271463" cy="271463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F7BD3F-EA16-4C99-9AFB-CB8510648C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240651" y="3778007"/>
            <a:ext cx="271463" cy="271463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38565F-B7BD-4A1D-BE6A-5F44139F879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026659" y="4559390"/>
            <a:ext cx="271463" cy="271463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0E4895-878A-43F4-AFF7-1318881DBD9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983539" y="2159071"/>
            <a:ext cx="271463" cy="271463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1B2B0-F167-476F-B347-A522F32DF09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573305" y="3646827"/>
            <a:ext cx="271463" cy="271463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49D688-EAA3-4224-80D8-89D58D4B524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17933" y="4745317"/>
            <a:ext cx="27146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73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72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70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61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2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87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6B935-4F46-4A39-9AAB-664145CC8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4060" r="25833"/>
          <a:stretch/>
        </p:blipFill>
        <p:spPr>
          <a:xfrm>
            <a:off x="533400" y="1524000"/>
            <a:ext cx="3086100" cy="4250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313C5D-8848-4272-BD35-1E0987FAE753}"/>
              </a:ext>
            </a:extLst>
          </p:cNvPr>
          <p:cNvSpPr txBox="1"/>
          <p:nvPr/>
        </p:nvSpPr>
        <p:spPr>
          <a:xfrm>
            <a:off x="381000" y="171914"/>
            <a:ext cx="7000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Responde</a:t>
            </a:r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GB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31541-20ED-40CA-93D4-0BF46C0975BC}"/>
              </a:ext>
            </a:extLst>
          </p:cNvPr>
          <p:cNvSpPr txBox="1"/>
          <p:nvPr/>
        </p:nvSpPr>
        <p:spPr>
          <a:xfrm>
            <a:off x="3631405" y="3916181"/>
            <a:ext cx="4403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Alma?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1245E-C85D-4633-809F-D4DC66406968}"/>
              </a:ext>
            </a:extLst>
          </p:cNvPr>
          <p:cNvSpPr txBox="1"/>
          <p:nvPr/>
        </p:nvSpPr>
        <p:spPr>
          <a:xfrm>
            <a:off x="3698750" y="1251466"/>
            <a:ext cx="5131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AC9612-7E71-4881-8EC2-0FA9DFF46D2C}"/>
              </a:ext>
            </a:extLst>
          </p:cNvPr>
          <p:cNvSpPr txBox="1"/>
          <p:nvPr/>
        </p:nvSpPr>
        <p:spPr>
          <a:xfrm>
            <a:off x="3725225" y="5105400"/>
            <a:ext cx="3598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quiere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996D3-38D4-4F85-BF5A-35E649445B72}"/>
              </a:ext>
            </a:extLst>
          </p:cNvPr>
          <p:cNvSpPr txBox="1"/>
          <p:nvPr/>
        </p:nvSpPr>
        <p:spPr>
          <a:xfrm>
            <a:off x="3733800" y="2674634"/>
            <a:ext cx="3150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lleva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CDA88D-1EEB-41BE-9CE8-B67AF0AA5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43401"/>
            <a:ext cx="1164437" cy="780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A830F4-337A-4403-9027-2245848591ED}"/>
              </a:ext>
            </a:extLst>
          </p:cNvPr>
          <p:cNvSpPr txBox="1"/>
          <p:nvPr/>
        </p:nvSpPr>
        <p:spPr>
          <a:xfrm>
            <a:off x="455345" y="966978"/>
            <a:ext cx="388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Answer the questions about Alma.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EF74E-3066-4180-8422-81EB50EC5F3A}"/>
              </a:ext>
            </a:extLst>
          </p:cNvPr>
          <p:cNvSpPr txBox="1"/>
          <p:nvPr/>
        </p:nvSpPr>
        <p:spPr>
          <a:xfrm>
            <a:off x="160443" y="6300791"/>
            <a:ext cx="8564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Help:</a:t>
            </a:r>
            <a:r>
              <a:rPr lang="en-GB" sz="1600" dirty="0"/>
              <a:t> What’s the weather like?/What is she wearing?/What does she look like?/What does she want?</a:t>
            </a:r>
          </a:p>
        </p:txBody>
      </p:sp>
    </p:spTree>
    <p:extLst>
      <p:ext uri="{BB962C8B-B14F-4D97-AF65-F5344CB8AC3E}">
        <p14:creationId xmlns:p14="http://schemas.microsoft.com/office/powerpoint/2010/main" val="88572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6B935-4F46-4A39-9AAB-664145CC8E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0" t="4060" r="25833"/>
          <a:stretch/>
        </p:blipFill>
        <p:spPr>
          <a:xfrm>
            <a:off x="533400" y="1524000"/>
            <a:ext cx="3086100" cy="4250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313C5D-8848-4272-BD35-1E0987FAE753}"/>
              </a:ext>
            </a:extLst>
          </p:cNvPr>
          <p:cNvSpPr txBox="1"/>
          <p:nvPr/>
        </p:nvSpPr>
        <p:spPr>
          <a:xfrm>
            <a:off x="381000" y="171914"/>
            <a:ext cx="6544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n-GB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respuestas</a:t>
            </a:r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31541-20ED-40CA-93D4-0BF46C0975BC}"/>
              </a:ext>
            </a:extLst>
          </p:cNvPr>
          <p:cNvSpPr txBox="1"/>
          <p:nvPr/>
        </p:nvSpPr>
        <p:spPr>
          <a:xfrm>
            <a:off x="3581400" y="4097803"/>
            <a:ext cx="4403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Alma?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1245E-C85D-4633-809F-D4DC66406968}"/>
              </a:ext>
            </a:extLst>
          </p:cNvPr>
          <p:cNvSpPr txBox="1"/>
          <p:nvPr/>
        </p:nvSpPr>
        <p:spPr>
          <a:xfrm>
            <a:off x="3698750" y="1251466"/>
            <a:ext cx="5131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AC9612-7E71-4881-8EC2-0FA9DFF46D2C}"/>
              </a:ext>
            </a:extLst>
          </p:cNvPr>
          <p:cNvSpPr txBox="1"/>
          <p:nvPr/>
        </p:nvSpPr>
        <p:spPr>
          <a:xfrm>
            <a:off x="3725227" y="5295052"/>
            <a:ext cx="3598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quiere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996D3-38D4-4F85-BF5A-35E649445B72}"/>
              </a:ext>
            </a:extLst>
          </p:cNvPr>
          <p:cNvSpPr txBox="1"/>
          <p:nvPr/>
        </p:nvSpPr>
        <p:spPr>
          <a:xfrm>
            <a:off x="3774365" y="2534595"/>
            <a:ext cx="3150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lleva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7BA9B-E91D-4DA6-BC5F-49B0B70A8DA9}"/>
              </a:ext>
            </a:extLst>
          </p:cNvPr>
          <p:cNvSpPr txBox="1"/>
          <p:nvPr/>
        </p:nvSpPr>
        <p:spPr>
          <a:xfrm>
            <a:off x="3886200" y="2002588"/>
            <a:ext cx="174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Hace</a:t>
            </a:r>
            <a:r>
              <a:rPr lang="en-GB" dirty="0"/>
              <a:t> </a:t>
            </a:r>
            <a:r>
              <a:rPr lang="en-GB" dirty="0" err="1"/>
              <a:t>frío</a:t>
            </a:r>
            <a:r>
              <a:rPr lang="en-GB" dirty="0"/>
              <a:t> y </a:t>
            </a:r>
            <a:r>
              <a:rPr lang="en-GB" dirty="0" err="1"/>
              <a:t>nieva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9FBD0-DB3F-482F-B4E0-98465C3E03AD}"/>
              </a:ext>
            </a:extLst>
          </p:cNvPr>
          <p:cNvSpPr txBox="1"/>
          <p:nvPr/>
        </p:nvSpPr>
        <p:spPr>
          <a:xfrm>
            <a:off x="3810000" y="3365592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Lleva</a:t>
            </a:r>
            <a:r>
              <a:rPr lang="en-GB" dirty="0"/>
              <a:t> un </a:t>
            </a:r>
            <a:r>
              <a:rPr lang="en-GB" dirty="0" err="1"/>
              <a:t>gorro</a:t>
            </a:r>
            <a:r>
              <a:rPr lang="en-GB" dirty="0"/>
              <a:t> </a:t>
            </a:r>
            <a:r>
              <a:rPr lang="en-GB" dirty="0" err="1"/>
              <a:t>azul</a:t>
            </a:r>
            <a:r>
              <a:rPr lang="en-GB" dirty="0"/>
              <a:t>, una </a:t>
            </a:r>
            <a:r>
              <a:rPr lang="en-GB" dirty="0" err="1"/>
              <a:t>chaqueta</a:t>
            </a:r>
            <a:r>
              <a:rPr lang="en-GB" dirty="0"/>
              <a:t> </a:t>
            </a:r>
            <a:r>
              <a:rPr lang="en-GB" dirty="0" err="1"/>
              <a:t>roja</a:t>
            </a:r>
            <a:r>
              <a:rPr lang="en-GB" dirty="0"/>
              <a:t>, una </a:t>
            </a:r>
            <a:r>
              <a:rPr lang="en-GB" dirty="0" err="1"/>
              <a:t>bufanda</a:t>
            </a:r>
            <a:r>
              <a:rPr lang="en-GB" dirty="0"/>
              <a:t> y </a:t>
            </a:r>
            <a:r>
              <a:rPr lang="en-GB" dirty="0" err="1"/>
              <a:t>unos</a:t>
            </a:r>
            <a:r>
              <a:rPr lang="en-GB" dirty="0"/>
              <a:t> </a:t>
            </a:r>
            <a:r>
              <a:rPr lang="en-GB" dirty="0" err="1"/>
              <a:t>guantes</a:t>
            </a:r>
            <a:r>
              <a:rPr lang="en-GB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679459-3D04-450F-9806-EAC8EA8E5A75}"/>
              </a:ext>
            </a:extLst>
          </p:cNvPr>
          <p:cNvSpPr txBox="1"/>
          <p:nvPr/>
        </p:nvSpPr>
        <p:spPr>
          <a:xfrm>
            <a:off x="3815534" y="4842920"/>
            <a:ext cx="345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Tiene el </a:t>
            </a:r>
            <a:r>
              <a:rPr lang="en-GB" dirty="0" err="1"/>
              <a:t>pelo</a:t>
            </a:r>
            <a:r>
              <a:rPr lang="en-GB" dirty="0"/>
              <a:t> rubio y </a:t>
            </a:r>
            <a:r>
              <a:rPr lang="en-GB" dirty="0" err="1"/>
              <a:t>corto</a:t>
            </a:r>
            <a:r>
              <a:rPr lang="en-GB" dirty="0"/>
              <a:t>.</a:t>
            </a:r>
          </a:p>
          <a:p>
            <a:r>
              <a:rPr lang="en-GB" dirty="0"/>
              <a:t>Tiene los </a:t>
            </a:r>
            <a:r>
              <a:rPr lang="en-GB" dirty="0" err="1"/>
              <a:t>ojos</a:t>
            </a:r>
            <a:r>
              <a:rPr lang="en-GB" dirty="0"/>
              <a:t> </a:t>
            </a:r>
            <a:r>
              <a:rPr lang="en-GB" dirty="0" err="1"/>
              <a:t>verdes</a:t>
            </a:r>
            <a:r>
              <a:rPr lang="en-GB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ED851-6BC4-453E-94CA-FF3B4D7D5A19}"/>
              </a:ext>
            </a:extLst>
          </p:cNvPr>
          <p:cNvSpPr txBox="1"/>
          <p:nvPr/>
        </p:nvSpPr>
        <p:spPr>
          <a:xfrm>
            <a:off x="3916681" y="6202681"/>
            <a:ext cx="225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Quiere</a:t>
            </a:r>
            <a:r>
              <a:rPr lang="en-GB" dirty="0"/>
              <a:t> la </a:t>
            </a:r>
            <a:r>
              <a:rPr lang="en-GB" dirty="0" err="1"/>
              <a:t>muñeca</a:t>
            </a:r>
            <a:r>
              <a:rPr lang="en-GB" dirty="0"/>
              <a:t>.</a:t>
            </a:r>
          </a:p>
        </p:txBody>
      </p:sp>
      <p:pic>
        <p:nvPicPr>
          <p:cNvPr id="14" name="ALMA Q&amp;A">
            <a:hlinkClick r:id="" action="ppaction://media"/>
            <a:extLst>
              <a:ext uri="{FF2B5EF4-FFF2-40B4-BE49-F238E27FC236}">
                <a16:creationId xmlns:a16="http://schemas.microsoft.com/office/drawing/2014/main" id="{86346008-346D-414D-B104-DFB3908F26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508" y="10340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DE49C8-7A35-4971-B377-8F8DECE91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40457"/>
            <a:ext cx="3118046" cy="22370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9FDD01-9ACE-4774-8C25-A02E1417B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529" y="2543085"/>
            <a:ext cx="2605813" cy="22370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F33FE7-B5F8-46DD-A915-2F13A2FAF776}"/>
              </a:ext>
            </a:extLst>
          </p:cNvPr>
          <p:cNvSpPr txBox="1"/>
          <p:nvPr/>
        </p:nvSpPr>
        <p:spPr>
          <a:xfrm>
            <a:off x="728329" y="152400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padres de Alma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están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preocupados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¿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Dónde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Alma?</a:t>
            </a:r>
          </a:p>
          <a:p>
            <a:pPr algn="ctr"/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Ayúdales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encotrar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Alma.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Escribe un poster.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4B95C-7361-41E9-863C-35326EB74EA6}"/>
              </a:ext>
            </a:extLst>
          </p:cNvPr>
          <p:cNvSpPr txBox="1"/>
          <p:nvPr/>
        </p:nvSpPr>
        <p:spPr>
          <a:xfrm>
            <a:off x="609600" y="5486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Alma’s parents are worried. Write a missing poster to help Alma’s parents to find her.  </a:t>
            </a:r>
            <a:r>
              <a:rPr lang="en-GB" dirty="0">
                <a:solidFill>
                  <a:srgbClr val="FF0000"/>
                </a:solidFill>
              </a:rPr>
              <a:t>Use your vocab sheet to help you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40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4B937-249F-4AB4-ADA9-68E56B237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2709863" cy="398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60F28C-1028-471A-8FFB-418FF46B1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0" t="4060" r="25833"/>
          <a:stretch/>
        </p:blipFill>
        <p:spPr>
          <a:xfrm>
            <a:off x="817179" y="1981200"/>
            <a:ext cx="2709862" cy="426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C76F60-370E-4A83-99CE-59784C6520AD}"/>
              </a:ext>
            </a:extLst>
          </p:cNvPr>
          <p:cNvSpPr txBox="1"/>
          <p:nvPr/>
        </p:nvSpPr>
        <p:spPr>
          <a:xfrm>
            <a:off x="3886200" y="1981200"/>
            <a:ext cx="464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Se llama________________</a:t>
            </a:r>
          </a:p>
          <a:p>
            <a:r>
              <a:rPr lang="en-GB" sz="2800" dirty="0"/>
              <a:t>Es___________, ____________, ______________. </a:t>
            </a:r>
          </a:p>
          <a:p>
            <a:r>
              <a:rPr lang="en-GB" sz="2800" dirty="0"/>
              <a:t>Tiene_____________</a:t>
            </a:r>
          </a:p>
          <a:p>
            <a:r>
              <a:rPr lang="en-GB" sz="2800" dirty="0" err="1"/>
              <a:t>Lleva</a:t>
            </a:r>
            <a:r>
              <a:rPr lang="en-GB" sz="2800" dirty="0"/>
              <a:t>________________</a:t>
            </a:r>
          </a:p>
          <a:p>
            <a:r>
              <a:rPr lang="en-GB" sz="2800" dirty="0" err="1"/>
              <a:t>Siente</a:t>
            </a:r>
            <a:r>
              <a:rPr lang="en-GB" sz="2800" dirty="0"/>
              <a:t>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315B4-ECBC-4827-A7F8-3C4DEAA46329}"/>
              </a:ext>
            </a:extLst>
          </p:cNvPr>
          <p:cNvSpPr txBox="1"/>
          <p:nvPr/>
        </p:nvSpPr>
        <p:spPr>
          <a:xfrm>
            <a:off x="4114800" y="5606534"/>
            <a:ext cx="3657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Extension: use </a:t>
            </a:r>
            <a:r>
              <a:rPr lang="en-GB" b="1" dirty="0" err="1"/>
              <a:t>vive</a:t>
            </a:r>
            <a:r>
              <a:rPr lang="en-GB" b="1" dirty="0"/>
              <a:t> en, es de…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E790B-A4B0-4AB6-92A0-31C72A77E87C}"/>
              </a:ext>
            </a:extLst>
          </p:cNvPr>
          <p:cNvSpPr txBox="1"/>
          <p:nvPr/>
        </p:nvSpPr>
        <p:spPr>
          <a:xfrm>
            <a:off x="914400" y="270798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Escribe en el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Ipad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papel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9509B-6227-4FC1-A895-453CBDE17853}"/>
              </a:ext>
            </a:extLst>
          </p:cNvPr>
          <p:cNvSpPr txBox="1"/>
          <p:nvPr/>
        </p:nvSpPr>
        <p:spPr>
          <a:xfrm>
            <a:off x="533400" y="762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your poster in your </a:t>
            </a:r>
            <a:r>
              <a:rPr lang="en-GB" dirty="0" err="1"/>
              <a:t>Ipad</a:t>
            </a:r>
            <a:r>
              <a:rPr lang="en-GB" dirty="0"/>
              <a:t> or paper. Use this writing frame as a help.</a:t>
            </a:r>
          </a:p>
        </p:txBody>
      </p:sp>
    </p:spTree>
    <p:extLst>
      <p:ext uri="{BB962C8B-B14F-4D97-AF65-F5344CB8AC3E}">
        <p14:creationId xmlns:p14="http://schemas.microsoft.com/office/powerpoint/2010/main" val="325501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C48AC2-AA0A-4201-850B-0CBE2336D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8" r="6424"/>
          <a:stretch/>
        </p:blipFill>
        <p:spPr>
          <a:xfrm>
            <a:off x="4411434" y="239681"/>
            <a:ext cx="3733800" cy="3171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8B91FA-7847-4736-AF2D-D99936E7B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961"/>
            <a:ext cx="4295228" cy="3221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BEFC9B-0A26-4332-8E9E-B30E1EA01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" y="3614818"/>
            <a:ext cx="3955628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46074-487A-4419-ADC3-ECAB7B64D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863"/>
          <a:stretch/>
        </p:blipFill>
        <p:spPr>
          <a:xfrm>
            <a:off x="7817798" y="3764171"/>
            <a:ext cx="1077826" cy="715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49485C-7ECB-407D-808A-5419D61E1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5450" y="6078079"/>
            <a:ext cx="854524" cy="640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60F98-868B-429F-B0EF-5D8AF7F38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0684" y="5309870"/>
            <a:ext cx="804318" cy="786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E70151-A34D-424A-9FC7-98A33F60A9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2098" y="5313605"/>
            <a:ext cx="1274330" cy="819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B93A11-B666-4F5C-A967-8C2C524898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200" y="6078079"/>
            <a:ext cx="574229" cy="574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38EC70-7457-4425-83F5-5B896B1D44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1000" y="4433042"/>
            <a:ext cx="697283" cy="6972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2DD141-4B9D-4031-A8C0-5FBEDBA60103}"/>
              </a:ext>
            </a:extLst>
          </p:cNvPr>
          <p:cNvSpPr/>
          <p:nvPr/>
        </p:nvSpPr>
        <p:spPr>
          <a:xfrm>
            <a:off x="4661399" y="5800200"/>
            <a:ext cx="12916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tranquildad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enfado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5E2226-EB62-42A9-942B-A1BDBFCB3391}"/>
              </a:ext>
            </a:extLst>
          </p:cNvPr>
          <p:cNvSpPr/>
          <p:nvPr/>
        </p:nvSpPr>
        <p:spPr>
          <a:xfrm>
            <a:off x="6739974" y="5767431"/>
            <a:ext cx="1077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felicidad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tristeza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3CDC50-C530-4B82-A697-0E1633FBD183}"/>
              </a:ext>
            </a:extLst>
          </p:cNvPr>
          <p:cNvSpPr/>
          <p:nvPr/>
        </p:nvSpPr>
        <p:spPr>
          <a:xfrm>
            <a:off x="6846975" y="3764171"/>
            <a:ext cx="10778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confianza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terror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BF2320-071E-4FF2-9D5E-60DA1CB7FF27}"/>
              </a:ext>
            </a:extLst>
          </p:cNvPr>
          <p:cNvSpPr txBox="1"/>
          <p:nvPr/>
        </p:nvSpPr>
        <p:spPr>
          <a:xfrm>
            <a:off x="4769071" y="4597017"/>
            <a:ext cx="21832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Siente</a:t>
            </a:r>
            <a:r>
              <a:rPr lang="en-GB" dirty="0"/>
              <a:t>…=he/she feels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34563B-EBF1-4731-9AB5-E13BF0371902}"/>
              </a:ext>
            </a:extLst>
          </p:cNvPr>
          <p:cNvCxnSpPr/>
          <p:nvPr/>
        </p:nvCxnSpPr>
        <p:spPr>
          <a:xfrm>
            <a:off x="4387206" y="381000"/>
            <a:ext cx="0" cy="6169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F87AFA-6FED-4511-9B2E-5AD17E9BDC71}"/>
              </a:ext>
            </a:extLst>
          </p:cNvPr>
          <p:cNvCxnSpPr>
            <a:cxnSpLocks/>
          </p:cNvCxnSpPr>
          <p:nvPr/>
        </p:nvCxnSpPr>
        <p:spPr>
          <a:xfrm flipH="1">
            <a:off x="457200" y="3398230"/>
            <a:ext cx="8077200" cy="76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E6A2966-D797-49B3-BC18-FF8A93924A4A}"/>
              </a:ext>
            </a:extLst>
          </p:cNvPr>
          <p:cNvSpPr txBox="1"/>
          <p:nvPr/>
        </p:nvSpPr>
        <p:spPr>
          <a:xfrm>
            <a:off x="8222606" y="1760466"/>
            <a:ext cx="731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grande</a:t>
            </a:r>
            <a:endParaRPr lang="en-GB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08D5BF-F5BF-4DB2-9044-8348163FC1B5}"/>
              </a:ext>
            </a:extLst>
          </p:cNvPr>
          <p:cNvSpPr txBox="1"/>
          <p:nvPr/>
        </p:nvSpPr>
        <p:spPr>
          <a:xfrm>
            <a:off x="8233710" y="2854274"/>
            <a:ext cx="857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pequeño</a:t>
            </a:r>
            <a:endParaRPr lang="en-GB" sz="1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387476-3779-4CE7-B78E-4546C9079CC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402" r="10314"/>
          <a:stretch/>
        </p:blipFill>
        <p:spPr>
          <a:xfrm>
            <a:off x="8107755" y="302601"/>
            <a:ext cx="983693" cy="15261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EAF099-458D-4E71-A1BE-5A5E51E78EE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1676" t="59214" r="17109" b="-1148"/>
          <a:stretch/>
        </p:blipFill>
        <p:spPr>
          <a:xfrm>
            <a:off x="8446405" y="2250423"/>
            <a:ext cx="306391" cy="6391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8A15D32-A2B6-45F7-8827-81E349AA2C26}"/>
              </a:ext>
            </a:extLst>
          </p:cNvPr>
          <p:cNvSpPr txBox="1"/>
          <p:nvPr/>
        </p:nvSpPr>
        <p:spPr>
          <a:xfrm>
            <a:off x="8599600" y="1214576"/>
            <a:ext cx="361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65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01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DB079CE97F534C9AD671E992FFCFC1" ma:contentTypeVersion="12" ma:contentTypeDescription="Create a new document." ma:contentTypeScope="" ma:versionID="7a2c4f407e713f17b555d2471cc7ab7c">
  <xsd:schema xmlns:xsd="http://www.w3.org/2001/XMLSchema" xmlns:xs="http://www.w3.org/2001/XMLSchema" xmlns:p="http://schemas.microsoft.com/office/2006/metadata/properties" xmlns:ns2="a94550c5-5b3d-44fe-b94b-43d74d66cbe3" xmlns:ns3="3572c170-f30a-4489-b605-bf42addadbc9" targetNamespace="http://schemas.microsoft.com/office/2006/metadata/properties" ma:root="true" ma:fieldsID="54ddac310baef01ee24d4047aab8c7ba" ns2:_="" ns3:_="">
    <xsd:import namespace="a94550c5-5b3d-44fe-b94b-43d74d66cbe3"/>
    <xsd:import namespace="3572c170-f30a-4489-b605-bf42addadb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550c5-5b3d-44fe-b94b-43d74d66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2c170-f30a-4489-b605-bf42addadb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C936F9-D42C-4004-9C12-6826A7A7D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4550c5-5b3d-44fe-b94b-43d74d66cbe3"/>
    <ds:schemaRef ds:uri="3572c170-f30a-4489-b605-bf42addad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7B3812-612E-4E86-8F57-4BCEE2B733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E7267-128B-4A65-9CB5-AD3F5AAA1656}">
  <ds:schemaRefs>
    <ds:schemaRef ds:uri="http://purl.org/dc/elements/1.1/"/>
    <ds:schemaRef ds:uri="3572c170-f30a-4489-b605-bf42addadbc9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a94550c5-5b3d-44fe-b94b-43d74d66cbe3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281</Words>
  <Application>Microsoft Office PowerPoint</Application>
  <PresentationFormat>On-screen Show (4:3)</PresentationFormat>
  <Paragraphs>55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</dc:title>
  <dc:creator>Bryan Kandel</dc:creator>
  <cp:lastModifiedBy>Rachel Davie</cp:lastModifiedBy>
  <cp:revision>42</cp:revision>
  <dcterms:created xsi:type="dcterms:W3CDTF">2013-04-08T10:44:41Z</dcterms:created>
  <dcterms:modified xsi:type="dcterms:W3CDTF">2020-06-19T10:53:47Z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0x010100A1DB079CE97F534C9AD671E992FFCFC1</vt:lpwstr>
  </property>
</Properties>
</file>