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6" r:id="rId5"/>
    <p:sldId id="288" r:id="rId6"/>
    <p:sldId id="320" r:id="rId7"/>
    <p:sldId id="314" r:id="rId8"/>
    <p:sldId id="331" r:id="rId9"/>
    <p:sldId id="317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EEB4CA"/>
    <a:srgbClr val="0000CC"/>
    <a:srgbClr val="996633"/>
    <a:srgbClr val="FF00FF"/>
    <a:srgbClr val="00FF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590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2A49526-879F-49A1-A133-1A759E0BA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2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16045-73C6-4ED1-BE9F-386CACB5E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879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CBD55-AC00-4B2E-B987-5CCD5F1759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9309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0D2EC-0FFE-4F79-8FF6-21A787FEC2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2196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24BB6-5940-4FC5-A18D-3DAAE667A8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1899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9DA5-59DC-4926-A3F4-CCB33F6720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8959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9CE9-4A0E-48D6-8A63-841FD5B209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3206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42D2-4C3B-4ECA-A553-2B1CDDC2B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7455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973F-F2F0-4CC9-97DC-E61F55EB1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3195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D0DD-96FC-44F3-92D0-1FD83E48AD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5860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980C-A462-4583-B84D-066B35EA25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3955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A71F-976B-4DAB-9DB3-8F03ADECA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4671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4A97-DCF9-48EE-991C-D77D89D6C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856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01F3E75-5EDE-425D-AFC1-7DC9C3B15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9.gif"/><Relationship Id="rId18" Type="http://schemas.openxmlformats.org/officeDocument/2006/relationships/image" Target="../media/image14.png"/><Relationship Id="rId3" Type="http://schemas.openxmlformats.org/officeDocument/2006/relationships/audio" Target="../media/media1.m4a"/><Relationship Id="rId21" Type="http://schemas.openxmlformats.org/officeDocument/2006/relationships/image" Target="../media/image16.png"/><Relationship Id="rId7" Type="http://schemas.openxmlformats.org/officeDocument/2006/relationships/image" Target="../media/image5.wmf"/><Relationship Id="rId12" Type="http://schemas.openxmlformats.org/officeDocument/2006/relationships/image" Target="../media/image8.gif"/><Relationship Id="rId17" Type="http://schemas.openxmlformats.org/officeDocument/2006/relationships/image" Target="../media/image13.gif"/><Relationship Id="rId2" Type="http://schemas.microsoft.com/office/2007/relationships/media" Target="../media/media1.m4a"/><Relationship Id="rId16" Type="http://schemas.openxmlformats.org/officeDocument/2006/relationships/image" Target="../media/image12.png"/><Relationship Id="rId20" Type="http://schemas.openxmlformats.org/officeDocument/2006/relationships/hyperlink" Target="https://www.youtube.com/watch?v=IKznbHvPFwc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11" Type="http://schemas.openxmlformats.org/officeDocument/2006/relationships/image" Target="../media/image2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gif"/><Relationship Id="rId1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9275"/>
            <a:ext cx="6768752" cy="2663701"/>
          </a:xfrm>
        </p:spPr>
        <p:txBody>
          <a:bodyPr/>
          <a:lstStyle/>
          <a:p>
            <a:pPr algn="l" eaLnBrk="1" hangingPunct="1"/>
            <a:r>
              <a:rPr lang="en-GB" sz="4000" dirty="0">
                <a:solidFill>
                  <a:schemeClr val="tx1"/>
                </a:solidFill>
              </a:rPr>
              <a:t>L.I: To ask and answer a question in Spanish. Context: birthday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140968"/>
            <a:ext cx="6400800" cy="230425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sz="2000" u="sng" dirty="0">
                <a:solidFill>
                  <a:srgbClr val="FF0000"/>
                </a:solidFill>
              </a:rPr>
              <a:t>Success criteria:</a:t>
            </a: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I can recall previous vocabulary with support</a:t>
            </a: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I can ask a question using intonation.</a:t>
            </a: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I can say  my birthday with support.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5240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16632"/>
            <a:ext cx="170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Wk4</a:t>
            </a:r>
          </a:p>
        </p:txBody>
      </p:sp>
    </p:spTree>
    <p:extLst>
      <p:ext uri="{BB962C8B-B14F-4D97-AF65-F5344CB8AC3E}">
        <p14:creationId xmlns:p14="http://schemas.microsoft.com/office/powerpoint/2010/main" val="407766383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j021347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" y="963643"/>
            <a:ext cx="9810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j02191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6" y="1077978"/>
            <a:ext cx="10795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AN00545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9" y="2366987"/>
            <a:ext cx="8699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j023475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11" y="2513806"/>
            <a:ext cx="797347" cy="105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AG00629_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72" y="2295611"/>
            <a:ext cx="1439863" cy="14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27607"/>
              </p:ext>
            </p:extLst>
          </p:nvPr>
        </p:nvGraphicFramePr>
        <p:xfrm>
          <a:off x="6203315" y="2366987"/>
          <a:ext cx="1278993" cy="91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lip" r:id="rId10" imgW="1200318" imgH="857143" progId="MS_ClipArt_Gallery.5">
                  <p:embed/>
                </p:oleObj>
              </mc:Choice>
              <mc:Fallback>
                <p:oleObj name="Clip" r:id="rId10" imgW="1200318" imgH="857143" progId="MS_ClipArt_Gallery.5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315" y="2366987"/>
                        <a:ext cx="1278993" cy="914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AG00157_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" y="4181782"/>
            <a:ext cx="904765" cy="90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AG00408_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54" y="3927673"/>
            <a:ext cx="14398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j023733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57822"/>
            <a:ext cx="12842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300192" y="3911797"/>
            <a:ext cx="1241425" cy="1244600"/>
            <a:chOff x="5562600" y="5226969"/>
            <a:chExt cx="1241648" cy="1244623"/>
          </a:xfrm>
        </p:grpSpPr>
        <p:pic>
          <p:nvPicPr>
            <p:cNvPr id="54290" name="Picture 9" descr="C:\Users\Dawn\AppData\Local\Microsoft\Windows\Temporary Internet Files\Content.IE5\T52GKOA8\MC900439764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226969"/>
              <a:ext cx="1097632" cy="109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1" name="Picture 10" descr="C:\Users\Dawn\AppData\Local\Microsoft\Windows\Temporary Internet Files\Content.IE5\5G7KJ7IA\MC900436296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462" y="5907806"/>
              <a:ext cx="563786" cy="5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931339" y="1110754"/>
            <a:ext cx="1228725" cy="830263"/>
            <a:chOff x="5895852" y="1016661"/>
            <a:chExt cx="1228725" cy="830263"/>
          </a:xfrm>
        </p:grpSpPr>
        <p:pic>
          <p:nvPicPr>
            <p:cNvPr id="45062" name="Picture 6" descr="j0172540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852" y="1016661"/>
              <a:ext cx="1076325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j0172540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252" y="1169061"/>
              <a:ext cx="1076325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10" y="1103325"/>
            <a:ext cx="943718" cy="91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27" y="5189977"/>
            <a:ext cx="1407857" cy="11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C049EC1-9EBC-4A00-9A3A-DC761D7E21E7}"/>
              </a:ext>
            </a:extLst>
          </p:cNvPr>
          <p:cNvSpPr/>
          <p:nvPr/>
        </p:nvSpPr>
        <p:spPr>
          <a:xfrm>
            <a:off x="467544" y="6305645"/>
            <a:ext cx="8406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  <a:hlinkClick r:id="rId20"/>
              </a:rPr>
              <a:t>https://www.youtube.com/watch?v=IKznbHvPFwc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Months">
            <a:hlinkClick r:id="" action="ppaction://media"/>
            <a:extLst>
              <a:ext uri="{FF2B5EF4-FFF2-40B4-BE49-F238E27FC236}">
                <a16:creationId xmlns:a16="http://schemas.microsoft.com/office/drawing/2014/main" id="{CD5824A9-1897-4331-8F97-C8C97AFF88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83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6" y="265436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20" y="25557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89076"/>
              </p:ext>
            </p:extLst>
          </p:nvPr>
        </p:nvGraphicFramePr>
        <p:xfrm>
          <a:off x="323528" y="2780928"/>
          <a:ext cx="8640955" cy="108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22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90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12354"/>
              </p:ext>
            </p:extLst>
          </p:nvPr>
        </p:nvGraphicFramePr>
        <p:xfrm>
          <a:off x="7812038" y="4272110"/>
          <a:ext cx="805651" cy="93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42" marR="91442" marT="45786" marB="45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89724"/>
              </p:ext>
            </p:extLst>
          </p:nvPr>
        </p:nvGraphicFramePr>
        <p:xfrm>
          <a:off x="674273" y="4221088"/>
          <a:ext cx="6737429" cy="108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617477"/>
              </p:ext>
            </p:extLst>
          </p:nvPr>
        </p:nvGraphicFramePr>
        <p:xfrm>
          <a:off x="3348198" y="5661248"/>
          <a:ext cx="805651" cy="64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93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1442" marR="91442" marT="45786" marB="45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15608"/>
              </p:ext>
            </p:extLst>
          </p:nvPr>
        </p:nvGraphicFramePr>
        <p:xfrm>
          <a:off x="4644008" y="5661248"/>
          <a:ext cx="805651" cy="64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93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91442" marR="91442" marT="45786" marB="45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020725" y="5421465"/>
            <a:ext cx="2736304" cy="11967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5778" name="Picture 2" descr="Image result for trai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03" y="5607612"/>
            <a:ext cx="1587843" cy="8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E TO THIRTY ONE">
            <a:hlinkClick r:id="" action="ppaction://media"/>
            <a:extLst>
              <a:ext uri="{FF2B5EF4-FFF2-40B4-BE49-F238E27FC236}">
                <a16:creationId xmlns:a16="http://schemas.microsoft.com/office/drawing/2014/main" id="{FA5F87A6-285F-4828-B382-88DF1324C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0232" y="116632"/>
            <a:ext cx="487363" cy="48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954894-9A59-477E-B33D-23BF89D79538}"/>
              </a:ext>
            </a:extLst>
          </p:cNvPr>
          <p:cNvSpPr txBox="1"/>
          <p:nvPr/>
        </p:nvSpPr>
        <p:spPr>
          <a:xfrm>
            <a:off x="2483768" y="360313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Try clapping the numbers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BC723C-ABC9-4956-8B3D-E8DE82B18E59}"/>
              </a:ext>
            </a:extLst>
          </p:cNvPr>
          <p:cNvSpPr txBox="1"/>
          <p:nvPr/>
        </p:nvSpPr>
        <p:spPr>
          <a:xfrm>
            <a:off x="5807234" y="1074086"/>
            <a:ext cx="1501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Throw a beanbag to a </a:t>
            </a:r>
            <a:r>
              <a:rPr lang="en-GB" sz="1800" dirty="0" err="1">
                <a:solidFill>
                  <a:schemeClr val="tx1"/>
                </a:solidFill>
              </a:rPr>
              <a:t>partneras</a:t>
            </a:r>
            <a:r>
              <a:rPr lang="en-GB" sz="1800" dirty="0">
                <a:solidFill>
                  <a:schemeClr val="tx1"/>
                </a:solidFill>
              </a:rPr>
              <a:t> you say the numbers</a:t>
            </a:r>
          </a:p>
        </p:txBody>
      </p:sp>
    </p:spTree>
    <p:extLst>
      <p:ext uri="{BB962C8B-B14F-4D97-AF65-F5344CB8AC3E}">
        <p14:creationId xmlns:p14="http://schemas.microsoft.com/office/powerpoint/2010/main" val="30747832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28377"/>
            <a:ext cx="8048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 ¿</a:t>
            </a:r>
            <a:r>
              <a:rPr lang="en-GB" dirty="0" err="1">
                <a:solidFill>
                  <a:srgbClr val="FF0000"/>
                </a:solidFill>
              </a:rPr>
              <a:t>Cuándo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cumpleaños</a:t>
            </a:r>
            <a:r>
              <a:rPr lang="en-GB" dirty="0">
                <a:solidFill>
                  <a:srgbClr val="FF0000"/>
                </a:solidFill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507243"/>
            <a:ext cx="6978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Es</a:t>
            </a:r>
            <a:r>
              <a:rPr lang="en-GB" dirty="0">
                <a:solidFill>
                  <a:srgbClr val="FF0000"/>
                </a:solidFill>
              </a:rPr>
              <a:t> el (number)de (month)</a:t>
            </a:r>
          </a:p>
        </p:txBody>
      </p:sp>
      <p:pic>
        <p:nvPicPr>
          <p:cNvPr id="74754" name="Picture 2" descr="Image result for birthday cake animati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4890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RTHDAY Q&amp;A">
            <a:hlinkClick r:id="" action="ppaction://media"/>
            <a:extLst>
              <a:ext uri="{FF2B5EF4-FFF2-40B4-BE49-F238E27FC236}">
                <a16:creationId xmlns:a16="http://schemas.microsoft.com/office/drawing/2014/main" id="{6D15C273-10FC-4764-A330-A85608D250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A8CC82A-2278-4CF6-8DF5-B527A7BF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44" y="2323501"/>
            <a:ext cx="640282" cy="62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AB81AA-6F44-4D18-B0C1-DA0E43E064A3}"/>
              </a:ext>
            </a:extLst>
          </p:cNvPr>
          <p:cNvSpPr/>
          <p:nvPr/>
        </p:nvSpPr>
        <p:spPr>
          <a:xfrm>
            <a:off x="3836480" y="214553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880CB-FE85-4199-A9FC-3E41D897067E}"/>
              </a:ext>
            </a:extLst>
          </p:cNvPr>
          <p:cNvSpPr/>
          <p:nvPr/>
        </p:nvSpPr>
        <p:spPr>
          <a:xfrm>
            <a:off x="3431114" y="2886954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6" descr="AG00408_">
            <a:extLst>
              <a:ext uri="{FF2B5EF4-FFF2-40B4-BE49-F238E27FC236}">
                <a16:creationId xmlns:a16="http://schemas.microsoft.com/office/drawing/2014/main" id="{0A81A0D3-3F49-4396-9A72-AAFFF81EB0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03" y="3010054"/>
            <a:ext cx="9560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8278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57600"/>
            <a:ext cx="48005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941632"/>
              </p:ext>
            </p:extLst>
          </p:nvPr>
        </p:nvGraphicFramePr>
        <p:xfrm>
          <a:off x="323528" y="0"/>
          <a:ext cx="8640955" cy="108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22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90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3" marR="91433" marT="45761" marB="4576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08274"/>
              </p:ext>
            </p:extLst>
          </p:nvPr>
        </p:nvGraphicFramePr>
        <p:xfrm>
          <a:off x="7812360" y="1196752"/>
          <a:ext cx="805651" cy="93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42" marR="91442" marT="45786" marB="45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65079"/>
              </p:ext>
            </p:extLst>
          </p:nvPr>
        </p:nvGraphicFramePr>
        <p:xfrm>
          <a:off x="683568" y="1268760"/>
          <a:ext cx="6737429" cy="108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7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32" marR="91432" marT="45761" marB="4576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48783"/>
              </p:ext>
            </p:extLst>
          </p:nvPr>
        </p:nvGraphicFramePr>
        <p:xfrm>
          <a:off x="3552747" y="2639040"/>
          <a:ext cx="805651" cy="45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93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1442" marR="91442" marT="45786" marB="45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31947"/>
              </p:ext>
            </p:extLst>
          </p:nvPr>
        </p:nvGraphicFramePr>
        <p:xfrm>
          <a:off x="4517132" y="2664440"/>
          <a:ext cx="805651" cy="45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93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91442" marR="91442" marT="45786" marB="45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131840" y="2517586"/>
            <a:ext cx="2736304" cy="78846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pic>
        <p:nvPicPr>
          <p:cNvPr id="9" name="Picture 2" descr="Image result for trai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84723"/>
            <a:ext cx="1259920" cy="6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 bwMode="auto">
          <a:xfrm>
            <a:off x="7524328" y="2911817"/>
            <a:ext cx="1008112" cy="949231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2582F-8CB9-4BA1-B07A-2026334AC777}"/>
              </a:ext>
            </a:extLst>
          </p:cNvPr>
          <p:cNvSpPr txBox="1"/>
          <p:nvPr/>
        </p:nvSpPr>
        <p:spPr>
          <a:xfrm>
            <a:off x="167511" y="3473788"/>
            <a:ext cx="144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Practise the birthdays of different members of the family. Use slide 4 to help you.</a:t>
            </a:r>
          </a:p>
        </p:txBody>
      </p:sp>
    </p:spTree>
    <p:extLst>
      <p:ext uri="{BB962C8B-B14F-4D97-AF65-F5344CB8AC3E}">
        <p14:creationId xmlns:p14="http://schemas.microsoft.com/office/powerpoint/2010/main" val="1397462700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622839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B079CE97F534C9AD671E992FFCFC1" ma:contentTypeVersion="12" ma:contentTypeDescription="Create a new document." ma:contentTypeScope="" ma:versionID="7a2c4f407e713f17b555d2471cc7ab7c">
  <xsd:schema xmlns:xsd="http://www.w3.org/2001/XMLSchema" xmlns:xs="http://www.w3.org/2001/XMLSchema" xmlns:p="http://schemas.microsoft.com/office/2006/metadata/properties" xmlns:ns2="a94550c5-5b3d-44fe-b94b-43d74d66cbe3" xmlns:ns3="3572c170-f30a-4489-b605-bf42addadbc9" targetNamespace="http://schemas.microsoft.com/office/2006/metadata/properties" ma:root="true" ma:fieldsID="54ddac310baef01ee24d4047aab8c7ba" ns2:_="" ns3:_="">
    <xsd:import namespace="a94550c5-5b3d-44fe-b94b-43d74d66cbe3"/>
    <xsd:import namespace="3572c170-f30a-4489-b605-bf42addad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550c5-5b3d-44fe-b94b-43d74d66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2c170-f30a-4489-b605-bf42addadb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ED8D24-5F78-4523-A198-01017FF31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550c5-5b3d-44fe-b94b-43d74d66cbe3"/>
    <ds:schemaRef ds:uri="3572c170-f30a-4489-b605-bf42addad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FB467-C872-4EF7-9172-971E1C9D8B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1B6F96-C2BF-4D01-BE19-660A08EEC9F9}">
  <ds:schemaRefs>
    <ds:schemaRef ds:uri="http://schemas.openxmlformats.org/package/2006/metadata/core-properties"/>
    <ds:schemaRef ds:uri="3572c170-f30a-4489-b605-bf42addadbc9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a94550c5-5b3d-44fe-b94b-43d74d66cbe3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4941</TotalTime>
  <Words>140</Words>
  <Application>Microsoft Office PowerPoint</Application>
  <PresentationFormat>On-screen Show (4:3)</PresentationFormat>
  <Paragraphs>62</Paragraphs>
  <Slides>6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Comic Sans MS</vt:lpstr>
      <vt:lpstr>Times New Roman</vt:lpstr>
      <vt:lpstr>Blank Presentation</vt:lpstr>
      <vt:lpstr>Clip</vt:lpstr>
      <vt:lpstr>L.I: To ask and answer a question in Spanish. Context: birthday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Ergo Computing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opinions</dc:title>
  <dc:creator>Preinstalled User</dc:creator>
  <cp:lastModifiedBy>Rachel Davie</cp:lastModifiedBy>
  <cp:revision>187</cp:revision>
  <cp:lastPrinted>2019-05-09T09:23:07Z</cp:lastPrinted>
  <dcterms:created xsi:type="dcterms:W3CDTF">2002-01-10T19:28:27Z</dcterms:created>
  <dcterms:modified xsi:type="dcterms:W3CDTF">2020-06-25T10:25:33Z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0x010100A1DB079CE97F534C9AD671E992FFCFC1</vt:lpwstr>
  </property>
</Properties>
</file>