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handoutMasterIdLst>
    <p:handoutMasterId r:id="rId11"/>
  </p:handoutMasterIdLst>
  <p:sldIdLst>
    <p:sldId id="272" r:id="rId3"/>
    <p:sldId id="256" r:id="rId4"/>
    <p:sldId id="307" r:id="rId5"/>
    <p:sldId id="257" r:id="rId6"/>
    <p:sldId id="289" r:id="rId7"/>
    <p:sldId id="283" r:id="rId8"/>
    <p:sldId id="271" r:id="rId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E466C3"/>
    <a:srgbClr val="A63468"/>
    <a:srgbClr val="E6F8D8"/>
    <a:srgbClr val="FAD6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27" autoAdjust="0"/>
    <p:restoredTop sz="94660"/>
  </p:normalViewPr>
  <p:slideViewPr>
    <p:cSldViewPr>
      <p:cViewPr varScale="1">
        <p:scale>
          <a:sx n="59" d="100"/>
          <a:sy n="59" d="100"/>
        </p:scale>
        <p:origin x="696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899" y="0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F0424-0562-4629-8B22-66DB5967D3DA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402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899" y="9428402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E522A-C403-48FF-9764-27DE359C01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08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6110DC-BD65-4F14-B905-F8EE14ED9BCF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9D9CD-1849-422C-A64A-CFD66CE318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012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Song.  Graded Q&amp;A: repeat,</a:t>
            </a:r>
            <a:r>
              <a:rPr lang="en-GB" baseline="0" dirty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9D9CD-1849-422C-A64A-CFD66CE318C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66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Song.  Graded Q&amp;A: repeat,</a:t>
            </a:r>
            <a:r>
              <a:rPr lang="en-GB" baseline="0" dirty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9D9CD-1849-422C-A64A-CFD66CE318C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439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/>
              <a:t>Agree </a:t>
            </a:r>
            <a:r>
              <a:rPr lang="en-GB" baseline="0" dirty="0"/>
              <a:t>actions, Teacher to pupils actions, Pupil to pupil actions, what’s missing?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9D9CD-1849-422C-A64A-CFD66CE318C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439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Class poster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9D9CD-1849-422C-A64A-CFD66CE318C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125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2B2D3-1663-4BEA-92F3-A970CE86E2C0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B8D61-AB64-4508-A72A-3CBAEDCD83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539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2B2D3-1663-4BEA-92F3-A970CE86E2C0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B8D61-AB64-4508-A72A-3CBAEDCD83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53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2B2D3-1663-4BEA-92F3-A970CE86E2C0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B8D61-AB64-4508-A72A-3CBAEDCD83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67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2B2D3-1663-4BEA-92F3-A970CE86E2C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B8D61-AB64-4508-A72A-3CBAEDCD83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698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2B2D3-1663-4BEA-92F3-A970CE86E2C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B8D61-AB64-4508-A72A-3CBAEDCD83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015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2B2D3-1663-4BEA-92F3-A970CE86E2C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B8D61-AB64-4508-A72A-3CBAEDCD83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7216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2B2D3-1663-4BEA-92F3-A970CE86E2C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B8D61-AB64-4508-A72A-3CBAEDCD83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226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2B2D3-1663-4BEA-92F3-A970CE86E2C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B8D61-AB64-4508-A72A-3CBAEDCD83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9814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2B2D3-1663-4BEA-92F3-A970CE86E2C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B8D61-AB64-4508-A72A-3CBAEDCD83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337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2B2D3-1663-4BEA-92F3-A970CE86E2C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B8D61-AB64-4508-A72A-3CBAEDCD83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1591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2B2D3-1663-4BEA-92F3-A970CE86E2C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B8D61-AB64-4508-A72A-3CBAEDCD83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393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2B2D3-1663-4BEA-92F3-A970CE86E2C0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B8D61-AB64-4508-A72A-3CBAEDCD83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7888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2B2D3-1663-4BEA-92F3-A970CE86E2C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B8D61-AB64-4508-A72A-3CBAEDCD83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7838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2B2D3-1663-4BEA-92F3-A970CE86E2C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B8D61-AB64-4508-A72A-3CBAEDCD83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5053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2B2D3-1663-4BEA-92F3-A970CE86E2C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B8D61-AB64-4508-A72A-3CBAEDCD83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318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2B2D3-1663-4BEA-92F3-A970CE86E2C0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B8D61-AB64-4508-A72A-3CBAEDCD83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992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2B2D3-1663-4BEA-92F3-A970CE86E2C0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B8D61-AB64-4508-A72A-3CBAEDCD83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049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2B2D3-1663-4BEA-92F3-A970CE86E2C0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B8D61-AB64-4508-A72A-3CBAEDCD83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516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2B2D3-1663-4BEA-92F3-A970CE86E2C0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B8D61-AB64-4508-A72A-3CBAEDCD83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563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2B2D3-1663-4BEA-92F3-A970CE86E2C0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B8D61-AB64-4508-A72A-3CBAEDCD83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038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2B2D3-1663-4BEA-92F3-A970CE86E2C0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B8D61-AB64-4508-A72A-3CBAEDCD83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920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2B2D3-1663-4BEA-92F3-A970CE86E2C0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B8D61-AB64-4508-A72A-3CBAEDCD83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366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2B2D3-1663-4BEA-92F3-A970CE86E2C0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B8D61-AB64-4508-A72A-3CBAEDCD83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617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2B2D3-1663-4BEA-92F3-A970CE86E2C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B8D61-AB64-4508-A72A-3CBAEDCD83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363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8.png"/><Relationship Id="rId3" Type="http://schemas.microsoft.com/office/2007/relationships/media" Target="../media/media3.m4a"/><Relationship Id="rId7" Type="http://schemas.microsoft.com/office/2007/relationships/media" Target="../media/media5.m4a"/><Relationship Id="rId12" Type="http://schemas.openxmlformats.org/officeDocument/2006/relationships/audio" Target="../media/media7.m4a"/><Relationship Id="rId17" Type="http://schemas.openxmlformats.org/officeDocument/2006/relationships/image" Target="../media/image7.png"/><Relationship Id="rId2" Type="http://schemas.openxmlformats.org/officeDocument/2006/relationships/audio" Target="../media/media2.m4a"/><Relationship Id="rId16" Type="http://schemas.openxmlformats.org/officeDocument/2006/relationships/image" Target="../media/image6.png"/><Relationship Id="rId1" Type="http://schemas.microsoft.com/office/2007/relationships/media" Target="../media/media2.m4a"/><Relationship Id="rId6" Type="http://schemas.openxmlformats.org/officeDocument/2006/relationships/audio" Target="../media/media4.m4a"/><Relationship Id="rId11" Type="http://schemas.microsoft.com/office/2007/relationships/media" Target="../media/media7.m4a"/><Relationship Id="rId5" Type="http://schemas.microsoft.com/office/2007/relationships/media" Target="../media/media4.m4a"/><Relationship Id="rId15" Type="http://schemas.openxmlformats.org/officeDocument/2006/relationships/image" Target="../media/image5.png"/><Relationship Id="rId10" Type="http://schemas.openxmlformats.org/officeDocument/2006/relationships/audio" Target="../media/media6.m4a"/><Relationship Id="rId19" Type="http://schemas.openxmlformats.org/officeDocument/2006/relationships/image" Target="../media/image4.png"/><Relationship Id="rId4" Type="http://schemas.openxmlformats.org/officeDocument/2006/relationships/audio" Target="../media/media3.m4a"/><Relationship Id="rId9" Type="http://schemas.microsoft.com/office/2007/relationships/media" Target="../media/media6.m4a"/><Relationship Id="rId1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5.png"/><Relationship Id="rId5" Type="http://schemas.openxmlformats.org/officeDocument/2006/relationships/image" Target="../media/image9.wmf"/><Relationship Id="rId10" Type="http://schemas.openxmlformats.org/officeDocument/2006/relationships/image" Target="../media/image4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6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5.png"/><Relationship Id="rId5" Type="http://schemas.openxmlformats.org/officeDocument/2006/relationships/image" Target="../media/image9.wmf"/><Relationship Id="rId10" Type="http://schemas.openxmlformats.org/officeDocument/2006/relationships/image" Target="../media/image4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916113"/>
            <a:ext cx="2824162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8" descr="https://encrypted-tbn1.gstatic.com/images?q=tbn:ANd9GcRqWph_aqqsQC8q4LLI6ZR7voD5MdFH9zAO9lb5N31NQuvcHCri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625" b="96250" l="7500" r="93750">
                        <a14:foregroundMark x1="68125" y1="15625" x2="83750" y2="33125"/>
                        <a14:foregroundMark x1="86250" y1="33750" x2="88125" y2="5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05" y="620688"/>
            <a:ext cx="2175463" cy="217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6732240" y="836712"/>
            <a:ext cx="1905000" cy="1914525"/>
            <a:chOff x="4852222" y="2610886"/>
            <a:chExt cx="1905000" cy="1914525"/>
          </a:xfrm>
        </p:grpSpPr>
        <p:pic>
          <p:nvPicPr>
            <p:cNvPr id="7" name="Picture 2" descr="https://encrypted-tbn2.gstatic.com/images?q=tbn:ANd9GcRG1gEDKl-0PLeurnV-KXglq6bSS2qcDhPw0Hu6dmhizay169GAvQ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9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2222" y="2610886"/>
              <a:ext cx="1905000" cy="1914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5494409" y="2682513"/>
              <a:ext cx="620626" cy="338554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en-US" sz="16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1D340ED-7457-4C15-9C40-B24F4A49B8E8}"/>
              </a:ext>
            </a:extLst>
          </p:cNvPr>
          <p:cNvSpPr txBox="1"/>
          <p:nvPr/>
        </p:nvSpPr>
        <p:spPr>
          <a:xfrm>
            <a:off x="2339752" y="4581128"/>
            <a:ext cx="59046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¿</a:t>
            </a:r>
            <a:r>
              <a:rPr lang="en-GB" sz="3200" b="1" dirty="0" err="1"/>
              <a:t>Cuántos</a:t>
            </a:r>
            <a:r>
              <a:rPr lang="en-GB" sz="3200" b="1" dirty="0"/>
              <a:t> </a:t>
            </a:r>
            <a:r>
              <a:rPr lang="en-GB" sz="3200" b="1" dirty="0" err="1"/>
              <a:t>años</a:t>
            </a:r>
            <a:r>
              <a:rPr lang="en-GB" sz="3200" b="1" dirty="0"/>
              <a:t> </a:t>
            </a:r>
            <a:r>
              <a:rPr lang="en-GB" sz="3200" b="1" dirty="0" err="1"/>
              <a:t>tienes</a:t>
            </a:r>
            <a:r>
              <a:rPr lang="en-GB" sz="3200" b="1" dirty="0"/>
              <a:t>?</a:t>
            </a:r>
          </a:p>
          <a:p>
            <a:r>
              <a:rPr lang="en-GB" sz="3200" b="1" dirty="0"/>
              <a:t>Tengo </a:t>
            </a:r>
            <a:r>
              <a:rPr lang="en-GB" sz="3200" b="1" dirty="0" err="1"/>
              <a:t>cuatro</a:t>
            </a:r>
            <a:r>
              <a:rPr lang="en-GB" sz="3200" b="1" dirty="0"/>
              <a:t> </a:t>
            </a:r>
            <a:r>
              <a:rPr lang="en-GB" sz="3200" b="1" dirty="0" err="1"/>
              <a:t>años</a:t>
            </a:r>
            <a:r>
              <a:rPr lang="en-GB" sz="3200" b="1" dirty="0"/>
              <a:t>.=4</a:t>
            </a:r>
          </a:p>
          <a:p>
            <a:r>
              <a:rPr lang="en-GB" sz="3200" b="1" dirty="0"/>
              <a:t>Tengo </a:t>
            </a:r>
            <a:r>
              <a:rPr lang="en-GB" sz="3200" b="1" dirty="0" err="1"/>
              <a:t>cinco</a:t>
            </a:r>
            <a:r>
              <a:rPr lang="en-GB" sz="3200" b="1" dirty="0"/>
              <a:t> </a:t>
            </a:r>
            <a:r>
              <a:rPr lang="en-GB" sz="3200" b="1" dirty="0" err="1"/>
              <a:t>años</a:t>
            </a:r>
            <a:r>
              <a:rPr lang="en-GB" sz="3200" b="1" dirty="0"/>
              <a:t>.=5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15BBA5-4996-4EE5-A832-6D704AD38D15}"/>
              </a:ext>
            </a:extLst>
          </p:cNvPr>
          <p:cNvSpPr txBox="1"/>
          <p:nvPr/>
        </p:nvSpPr>
        <p:spPr>
          <a:xfrm>
            <a:off x="2744168" y="482769"/>
            <a:ext cx="4204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Practica</a:t>
            </a:r>
            <a:r>
              <a:rPr lang="en-GB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=Practice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9E02A6B-A14A-4541-9478-D014687720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372200" y="5500068"/>
            <a:ext cx="576660" cy="57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15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2400" cy="1470025"/>
          </a:xfrm>
        </p:spPr>
        <p:txBody>
          <a:bodyPr/>
          <a:lstStyle/>
          <a:p>
            <a:r>
              <a:rPr lang="en-GB" dirty="0"/>
              <a:t>L.I. To name the members of our family in Spanish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212976"/>
            <a:ext cx="7848872" cy="1752600"/>
          </a:xfrm>
        </p:spPr>
        <p:txBody>
          <a:bodyPr/>
          <a:lstStyle/>
          <a:p>
            <a:pPr algn="l"/>
            <a:r>
              <a:rPr lang="en-GB" sz="2800" dirty="0">
                <a:solidFill>
                  <a:srgbClr val="FF0000"/>
                </a:solidFill>
              </a:rPr>
              <a:t>Success Criteria:</a:t>
            </a:r>
          </a:p>
          <a:p>
            <a:pPr algn="l"/>
            <a:r>
              <a:rPr lang="en-GB" sz="2800" dirty="0">
                <a:solidFill>
                  <a:srgbClr val="FF0000"/>
                </a:solidFill>
              </a:rPr>
              <a:t>I can respond to the names of family members in Spanish</a:t>
            </a:r>
          </a:p>
          <a:p>
            <a:pPr algn="l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7020272" y="116632"/>
            <a:ext cx="16530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Wk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515831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891" y="332656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/>
              <a:t>Mi</a:t>
            </a:r>
            <a:r>
              <a:rPr lang="en-GB" sz="4000" dirty="0"/>
              <a:t> </a:t>
            </a:r>
            <a:r>
              <a:rPr lang="en-GB" sz="4000" dirty="0" err="1"/>
              <a:t>familia</a:t>
            </a:r>
            <a:endParaRPr lang="en-GB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142" y="1340767"/>
            <a:ext cx="1520092" cy="2286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68760"/>
            <a:ext cx="1872208" cy="2319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360990"/>
            <a:ext cx="1440160" cy="186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254" y="4510427"/>
            <a:ext cx="1612956" cy="1713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59E8CF-DF98-4008-97E0-60283BDE9BD2}"/>
              </a:ext>
            </a:extLst>
          </p:cNvPr>
          <p:cNvSpPr txBox="1"/>
          <p:nvPr/>
        </p:nvSpPr>
        <p:spPr>
          <a:xfrm>
            <a:off x="5524033" y="6325289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Mi </a:t>
            </a:r>
            <a:r>
              <a:rPr lang="en-GB" sz="2000" b="1" dirty="0" err="1"/>
              <a:t>hermana</a:t>
            </a:r>
            <a:endParaRPr lang="en-GB" sz="20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4C97C8-1A81-4BD4-9B75-F1BD2D391050}"/>
              </a:ext>
            </a:extLst>
          </p:cNvPr>
          <p:cNvSpPr txBox="1"/>
          <p:nvPr/>
        </p:nvSpPr>
        <p:spPr>
          <a:xfrm>
            <a:off x="5652120" y="3645024"/>
            <a:ext cx="1238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Mi </a:t>
            </a:r>
            <a:r>
              <a:rPr lang="en-GB" sz="2000" b="1" dirty="0" err="1"/>
              <a:t>madre</a:t>
            </a:r>
            <a:endParaRPr lang="en-GB" sz="20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358CC5-B413-4484-81EA-5AAE66C6239A}"/>
              </a:ext>
            </a:extLst>
          </p:cNvPr>
          <p:cNvSpPr txBox="1"/>
          <p:nvPr/>
        </p:nvSpPr>
        <p:spPr>
          <a:xfrm>
            <a:off x="1662254" y="6325289"/>
            <a:ext cx="1507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Mi </a:t>
            </a:r>
            <a:r>
              <a:rPr lang="en-GB" sz="2000" b="1" dirty="0" err="1"/>
              <a:t>hermano</a:t>
            </a:r>
            <a:endParaRPr lang="en-GB" sz="20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074B5A-5466-4972-9312-14A4A7455409}"/>
              </a:ext>
            </a:extLst>
          </p:cNvPr>
          <p:cNvSpPr txBox="1"/>
          <p:nvPr/>
        </p:nvSpPr>
        <p:spPr>
          <a:xfrm>
            <a:off x="2014236" y="3789040"/>
            <a:ext cx="1238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Mi padre</a:t>
            </a:r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6084FE7-7137-46DB-B166-23B151FFCB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3198647" y="3909402"/>
            <a:ext cx="271463" cy="271463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321B869-08E1-4967-9BBD-8535CE9CDC7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956548" y="3778052"/>
            <a:ext cx="271463" cy="271463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7912428-4399-4A65-9222-7AC1D409D3F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3298554" y="6453936"/>
            <a:ext cx="271463" cy="271463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9848A53-A70C-4CDF-82B4-5E36D6A225C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7124778" y="6453142"/>
            <a:ext cx="271463" cy="271463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A2D85D2-1793-465B-B91F-610784CE681C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652120" y="610691"/>
            <a:ext cx="271463" cy="271463"/>
          </a:xfrm>
          <a:prstGeom prst="rect">
            <a:avLst/>
          </a:prstGeom>
        </p:spPr>
      </p:pic>
      <p:pic>
        <p:nvPicPr>
          <p:cNvPr id="3" name="FAMILY INSTRUCTION WK 2">
            <a:hlinkClick r:id="" action="ppaction://media"/>
            <a:extLst>
              <a:ext uri="{FF2B5EF4-FFF2-40B4-BE49-F238E27FC236}">
                <a16:creationId xmlns:a16="http://schemas.microsoft.com/office/drawing/2014/main" id="{1B62B709-B42E-4A85-AC7C-CBDB7E34B1D3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323528" y="19923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68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8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36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29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417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506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12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13912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Mi </a:t>
            </a:r>
            <a:r>
              <a:rPr lang="en-GB" sz="4000" dirty="0" err="1"/>
              <a:t>familia</a:t>
            </a:r>
            <a:r>
              <a:rPr lang="en-GB" sz="4000" dirty="0"/>
              <a:t> song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84335" y="1437157"/>
            <a:ext cx="30963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Te</a:t>
            </a:r>
            <a:r>
              <a:rPr lang="en-GB" sz="2400" dirty="0"/>
              <a:t> </a:t>
            </a:r>
            <a:r>
              <a:rPr lang="en-GB" sz="2400" dirty="0" err="1"/>
              <a:t>presento</a:t>
            </a:r>
            <a:r>
              <a:rPr lang="en-GB" sz="2400" dirty="0"/>
              <a:t> mi </a:t>
            </a:r>
            <a:r>
              <a:rPr lang="en-GB" sz="2400" dirty="0" err="1"/>
              <a:t>familia</a:t>
            </a:r>
            <a:endParaRPr lang="en-GB" sz="2400" dirty="0"/>
          </a:p>
          <a:p>
            <a:r>
              <a:rPr lang="en-GB" sz="2400" dirty="0" err="1"/>
              <a:t>Es</a:t>
            </a:r>
            <a:r>
              <a:rPr lang="en-GB" sz="2400" dirty="0"/>
              <a:t> mi padre</a:t>
            </a:r>
          </a:p>
          <a:p>
            <a:r>
              <a:rPr lang="en-GB" sz="2400" dirty="0"/>
              <a:t>Es mi </a:t>
            </a:r>
            <a:r>
              <a:rPr lang="en-GB" sz="2400" dirty="0" err="1"/>
              <a:t>madre</a:t>
            </a:r>
            <a:endParaRPr lang="en-GB" sz="2400" dirty="0"/>
          </a:p>
          <a:p>
            <a:r>
              <a:rPr lang="en-GB" sz="2400" dirty="0" err="1"/>
              <a:t>Te</a:t>
            </a:r>
            <a:r>
              <a:rPr lang="en-GB" sz="2400" dirty="0"/>
              <a:t> </a:t>
            </a:r>
            <a:r>
              <a:rPr lang="en-GB" sz="2400" dirty="0" err="1"/>
              <a:t>presento</a:t>
            </a:r>
            <a:r>
              <a:rPr lang="en-GB" sz="2400" dirty="0"/>
              <a:t> mi </a:t>
            </a:r>
            <a:r>
              <a:rPr lang="en-GB" sz="2400" dirty="0" err="1"/>
              <a:t>familia</a:t>
            </a:r>
            <a:endParaRPr lang="en-GB" sz="2400" dirty="0"/>
          </a:p>
          <a:p>
            <a:r>
              <a:rPr lang="en-GB" sz="2400" dirty="0" err="1"/>
              <a:t>Es</a:t>
            </a:r>
            <a:r>
              <a:rPr lang="en-GB" sz="2400" dirty="0"/>
              <a:t> mi </a:t>
            </a:r>
            <a:r>
              <a:rPr lang="en-GB" sz="2400" dirty="0" err="1"/>
              <a:t>hermana</a:t>
            </a:r>
            <a:r>
              <a:rPr lang="en-GB" sz="2400" dirty="0"/>
              <a:t> y </a:t>
            </a:r>
            <a:r>
              <a:rPr lang="en-GB" sz="2400" dirty="0" err="1"/>
              <a:t>hermano</a:t>
            </a:r>
            <a:endParaRPr lang="en-GB" dirty="0"/>
          </a:p>
        </p:txBody>
      </p:sp>
      <p:pic>
        <p:nvPicPr>
          <p:cNvPr id="6146" name="Picture 2" descr="C:\Users\Dawn\AppData\Local\Microsoft\Windows\Temporary Internet Files\Content.IE5\5G7KJ7IA\MC900329305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213" y="237751"/>
            <a:ext cx="879003" cy="115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16216" y="41391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Sur le </a:t>
            </a:r>
            <a:r>
              <a:rPr lang="en-GB" dirty="0" err="1"/>
              <a:t>pont</a:t>
            </a:r>
            <a:r>
              <a:rPr lang="en-GB" dirty="0"/>
              <a:t>  </a:t>
            </a:r>
            <a:r>
              <a:rPr lang="en-GB" dirty="0" err="1"/>
              <a:t>d’Avignon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43" y="1700808"/>
            <a:ext cx="1700112" cy="2557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68" y="1808576"/>
            <a:ext cx="1977789" cy="2449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738" y="4510427"/>
            <a:ext cx="1531920" cy="1981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437" y="4763263"/>
            <a:ext cx="1612956" cy="1713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F7BC077-0843-4C5B-9BCC-291B97C448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996775" y="3789377"/>
            <a:ext cx="271463" cy="2714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42802DF-DFF8-4EE7-8BE4-CA3109138168}"/>
              </a:ext>
            </a:extLst>
          </p:cNvPr>
          <p:cNvSpPr txBox="1"/>
          <p:nvPr/>
        </p:nvSpPr>
        <p:spPr>
          <a:xfrm>
            <a:off x="5796136" y="4485458"/>
            <a:ext cx="28083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B050"/>
                </a:solidFill>
              </a:rPr>
              <a:t>Meaning:</a:t>
            </a:r>
          </a:p>
          <a:p>
            <a:r>
              <a:rPr lang="en-GB" dirty="0">
                <a:solidFill>
                  <a:srgbClr val="00B050"/>
                </a:solidFill>
              </a:rPr>
              <a:t>I present my family </a:t>
            </a:r>
          </a:p>
          <a:p>
            <a:r>
              <a:rPr lang="en-GB" dirty="0">
                <a:solidFill>
                  <a:srgbClr val="00B050"/>
                </a:solidFill>
              </a:rPr>
              <a:t>It’s my dad</a:t>
            </a:r>
          </a:p>
          <a:p>
            <a:r>
              <a:rPr lang="en-GB" dirty="0">
                <a:solidFill>
                  <a:srgbClr val="00B050"/>
                </a:solidFill>
              </a:rPr>
              <a:t>It’s my mom</a:t>
            </a:r>
          </a:p>
          <a:p>
            <a:r>
              <a:rPr lang="en-GB" dirty="0">
                <a:solidFill>
                  <a:srgbClr val="00B050"/>
                </a:solidFill>
              </a:rPr>
              <a:t>I present my family</a:t>
            </a:r>
          </a:p>
          <a:p>
            <a:r>
              <a:rPr lang="en-GB" dirty="0">
                <a:solidFill>
                  <a:srgbClr val="00B050"/>
                </a:solidFill>
              </a:rPr>
              <a:t>It’s my sister and my brother</a:t>
            </a:r>
          </a:p>
        </p:txBody>
      </p:sp>
    </p:spTree>
    <p:extLst>
      <p:ext uri="{BB962C8B-B14F-4D97-AF65-F5344CB8AC3E}">
        <p14:creationId xmlns:p14="http://schemas.microsoft.com/office/powerpoint/2010/main" val="29685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061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39361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u="sng" dirty="0" err="1"/>
              <a:t>Mi</a:t>
            </a:r>
            <a:r>
              <a:rPr lang="en-GB" sz="4000" u="sng" dirty="0"/>
              <a:t> </a:t>
            </a:r>
            <a:r>
              <a:rPr lang="en-GB" sz="4000" u="sng" dirty="0" err="1"/>
              <a:t>familia</a:t>
            </a:r>
            <a:endParaRPr lang="en-GB" sz="4000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437" y="1772816"/>
            <a:ext cx="1700112" cy="2557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00808"/>
            <a:ext cx="1977789" cy="2449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858" y="4495143"/>
            <a:ext cx="1531920" cy="1981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437" y="4763263"/>
            <a:ext cx="1612956" cy="1713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43720" y="1085478"/>
            <a:ext cx="2158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 err="1"/>
              <a:t>Acciones</a:t>
            </a:r>
            <a:r>
              <a:rPr lang="en-GB" dirty="0"/>
              <a:t> y </a:t>
            </a:r>
            <a:r>
              <a:rPr lang="en-GB" dirty="0" err="1"/>
              <a:t>que</a:t>
            </a:r>
            <a:r>
              <a:rPr lang="en-GB" dirty="0"/>
              <a:t> </a:t>
            </a:r>
            <a:r>
              <a:rPr lang="en-GB" dirty="0" err="1"/>
              <a:t>falta</a:t>
            </a:r>
            <a:r>
              <a:rPr lang="en-GB" dirty="0"/>
              <a:t>?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8737D6F-C70A-4896-ABF6-94BECDCEB6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150576" y="457572"/>
            <a:ext cx="271463" cy="27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67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38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13912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u="sng" dirty="0" err="1">
                <a:solidFill>
                  <a:prstClr val="black"/>
                </a:solidFill>
              </a:rPr>
              <a:t>Mi</a:t>
            </a:r>
            <a:r>
              <a:rPr lang="en-GB" sz="4000" u="sng" dirty="0">
                <a:solidFill>
                  <a:prstClr val="black"/>
                </a:solidFill>
              </a:rPr>
              <a:t> </a:t>
            </a:r>
            <a:r>
              <a:rPr lang="en-GB" sz="4000" u="sng" dirty="0" err="1">
                <a:solidFill>
                  <a:prstClr val="black"/>
                </a:solidFill>
              </a:rPr>
              <a:t>Familia</a:t>
            </a:r>
            <a:endParaRPr lang="en-GB" sz="4000" u="sng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58318" y="1241075"/>
            <a:ext cx="3096344" cy="2585323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err="1"/>
              <a:t>Te</a:t>
            </a:r>
            <a:r>
              <a:rPr lang="en-GB" sz="2400" dirty="0"/>
              <a:t> </a:t>
            </a:r>
            <a:r>
              <a:rPr lang="en-GB" sz="2400" dirty="0" err="1"/>
              <a:t>presento</a:t>
            </a:r>
            <a:r>
              <a:rPr lang="en-GB" sz="2400" dirty="0"/>
              <a:t> mi </a:t>
            </a:r>
            <a:r>
              <a:rPr lang="en-GB" sz="2400" dirty="0" err="1"/>
              <a:t>familia</a:t>
            </a:r>
            <a:endParaRPr lang="en-GB" sz="2400" dirty="0"/>
          </a:p>
          <a:p>
            <a:r>
              <a:rPr lang="en-GB" sz="2400" dirty="0" err="1"/>
              <a:t>Es</a:t>
            </a:r>
            <a:r>
              <a:rPr lang="en-GB" sz="2400" dirty="0"/>
              <a:t> mi padre</a:t>
            </a:r>
          </a:p>
          <a:p>
            <a:r>
              <a:rPr lang="en-GB" sz="2400" dirty="0" err="1"/>
              <a:t>Es</a:t>
            </a:r>
            <a:r>
              <a:rPr lang="en-GB" sz="2400" dirty="0"/>
              <a:t> ma </a:t>
            </a:r>
            <a:r>
              <a:rPr lang="en-GB" sz="2400" dirty="0" err="1"/>
              <a:t>madre</a:t>
            </a:r>
            <a:endParaRPr lang="en-GB" sz="2400" dirty="0"/>
          </a:p>
          <a:p>
            <a:r>
              <a:rPr lang="en-GB" sz="2400" dirty="0" err="1"/>
              <a:t>Te</a:t>
            </a:r>
            <a:r>
              <a:rPr lang="en-GB" sz="2400" dirty="0"/>
              <a:t> </a:t>
            </a:r>
            <a:r>
              <a:rPr lang="en-GB" sz="2400" dirty="0" err="1"/>
              <a:t>presento</a:t>
            </a:r>
            <a:r>
              <a:rPr lang="en-GB" sz="2400" dirty="0"/>
              <a:t> mi </a:t>
            </a:r>
            <a:r>
              <a:rPr lang="en-GB" sz="2400" dirty="0" err="1"/>
              <a:t>familia</a:t>
            </a:r>
            <a:endParaRPr lang="en-GB" sz="2400" dirty="0"/>
          </a:p>
          <a:p>
            <a:r>
              <a:rPr lang="en-GB" sz="2400" dirty="0" err="1"/>
              <a:t>Es</a:t>
            </a:r>
            <a:r>
              <a:rPr lang="en-GB" sz="2400" dirty="0"/>
              <a:t> mi </a:t>
            </a:r>
            <a:r>
              <a:rPr lang="en-GB" sz="2400" dirty="0" err="1"/>
              <a:t>hermana</a:t>
            </a:r>
            <a:r>
              <a:rPr lang="en-GB" sz="2400" dirty="0"/>
              <a:t> y </a:t>
            </a:r>
            <a:r>
              <a:rPr lang="en-GB" sz="2400" dirty="0" err="1"/>
              <a:t>hermano</a:t>
            </a:r>
            <a:endParaRPr lang="en-GB" sz="2400" dirty="0"/>
          </a:p>
          <a:p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6146" name="Picture 2" descr="C:\Users\Dawn\AppData\Local\Microsoft\Windows\Temporary Internet Files\Content.IE5\5G7KJ7IA\MC900329305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147" y="118217"/>
            <a:ext cx="762011" cy="100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88682" y="229246"/>
            <a:ext cx="2815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Sur le </a:t>
            </a:r>
            <a:r>
              <a:rPr lang="en-GB" dirty="0" err="1">
                <a:solidFill>
                  <a:prstClr val="black"/>
                </a:solidFill>
              </a:rPr>
              <a:t>pont</a:t>
            </a:r>
            <a:r>
              <a:rPr lang="en-GB" dirty="0">
                <a:solidFill>
                  <a:prstClr val="black"/>
                </a:solidFill>
              </a:rPr>
              <a:t>  </a:t>
            </a:r>
            <a:r>
              <a:rPr lang="en-GB" dirty="0" err="1">
                <a:solidFill>
                  <a:prstClr val="black"/>
                </a:solidFill>
              </a:rPr>
              <a:t>d’Avignon</a:t>
            </a:r>
            <a:r>
              <a:rPr lang="en-GB" dirty="0">
                <a:solidFill>
                  <a:prstClr val="black"/>
                </a:solidFill>
              </a:rPr>
              <a:t> tune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00100" y="3716119"/>
            <a:ext cx="2483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>
                <a:solidFill>
                  <a:prstClr val="black"/>
                </a:solidFill>
              </a:rPr>
              <a:t>Mi</a:t>
            </a:r>
            <a:r>
              <a:rPr lang="en-GB" sz="4000" dirty="0">
                <a:solidFill>
                  <a:prstClr val="black"/>
                </a:solidFill>
              </a:rPr>
              <a:t> padre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3848" y="3744388"/>
            <a:ext cx="2763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>
                <a:solidFill>
                  <a:prstClr val="black"/>
                </a:solidFill>
              </a:rPr>
              <a:t>Mi</a:t>
            </a:r>
            <a:r>
              <a:rPr lang="en-GB" sz="4000" dirty="0">
                <a:solidFill>
                  <a:prstClr val="black"/>
                </a:solidFill>
              </a:rPr>
              <a:t> </a:t>
            </a:r>
            <a:r>
              <a:rPr lang="en-GB" sz="4000" dirty="0" err="1">
                <a:solidFill>
                  <a:prstClr val="black"/>
                </a:solidFill>
              </a:rPr>
              <a:t>madre</a:t>
            </a:r>
            <a:endParaRPr lang="en-GB" sz="40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16345" y="5002686"/>
            <a:ext cx="3345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>
                <a:solidFill>
                  <a:prstClr val="black"/>
                </a:solidFill>
              </a:rPr>
              <a:t>Mi</a:t>
            </a:r>
            <a:r>
              <a:rPr lang="en-GB" sz="4000" dirty="0">
                <a:solidFill>
                  <a:prstClr val="black"/>
                </a:solidFill>
              </a:rPr>
              <a:t> </a:t>
            </a:r>
            <a:r>
              <a:rPr lang="en-GB" sz="4000" dirty="0" err="1">
                <a:solidFill>
                  <a:prstClr val="black"/>
                </a:solidFill>
              </a:rPr>
              <a:t>hermana</a:t>
            </a:r>
            <a:endParaRPr lang="en-GB" sz="40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36560" y="5157192"/>
            <a:ext cx="2556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prstClr val="black"/>
                </a:solidFill>
              </a:rPr>
              <a:t>Mi </a:t>
            </a:r>
            <a:r>
              <a:rPr lang="en-GB" sz="3600" dirty="0" err="1">
                <a:solidFill>
                  <a:prstClr val="black"/>
                </a:solidFill>
              </a:rPr>
              <a:t>hermano</a:t>
            </a:r>
            <a:r>
              <a:rPr lang="en-GB" sz="3600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663" y="1275879"/>
            <a:ext cx="1700112" cy="2449797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386" y="1275879"/>
            <a:ext cx="1977789" cy="2449797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03" y="4679167"/>
            <a:ext cx="1531920" cy="1981389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840" y="4778625"/>
            <a:ext cx="1612956" cy="1713269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67DCF9B-86DA-412C-B697-F714F3E400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225460" y="4084600"/>
            <a:ext cx="514892" cy="51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31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61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5372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2639</TotalTime>
  <Words>186</Words>
  <Application>Microsoft Office PowerPoint</Application>
  <PresentationFormat>On-screen Show (4:3)</PresentationFormat>
  <Paragraphs>47</Paragraphs>
  <Slides>7</Slides>
  <Notes>4</Notes>
  <HiddenSlides>0</HiddenSlides>
  <MMClips>10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Office Theme</vt:lpstr>
      <vt:lpstr>1_Office Theme</vt:lpstr>
      <vt:lpstr>PowerPoint Presentation</vt:lpstr>
      <vt:lpstr>L.I. To name the members of our family in Spanish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L.O. To name the members of our family</dc:title>
  <dc:creator>Dawn</dc:creator>
  <cp:lastModifiedBy>Dawn Alexander-Joseph</cp:lastModifiedBy>
  <cp:revision>78</cp:revision>
  <cp:lastPrinted>2017-05-02T06:49:50Z</cp:lastPrinted>
  <dcterms:created xsi:type="dcterms:W3CDTF">2012-04-28T11:53:25Z</dcterms:created>
  <dcterms:modified xsi:type="dcterms:W3CDTF">2020-06-11T12:16:25Z</dcterms:modified>
</cp:coreProperties>
</file>