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Thursday, November 01,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Thursday, November 01,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Thursday, November 01,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Thursday, November 01,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Thursday, November 01,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Thursday, November 01,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Thursday, November 01,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Thursday, November 01,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Thursday, November 01,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Thursday, November 01,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Thursday, November 01, 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80CB818-7379-467D-8E76-EF9D9074A26C}" type="datetime2">
              <a:rPr lang="en-US" smtClean="0"/>
              <a:t>Thursday, November 01, 2018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5949280"/>
            <a:ext cx="1647282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311084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2">
      <a:dk1>
        <a:srgbClr val="2F2B20"/>
      </a:dk1>
      <a:lt1>
        <a:srgbClr val="FFFFFF"/>
      </a:lt1>
      <a:dk2>
        <a:srgbClr val="00B050"/>
      </a:dk2>
      <a:lt2>
        <a:srgbClr val="DFDCB7"/>
      </a:lt2>
      <a:accent1>
        <a:srgbClr val="D6F23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Adjacency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Alexander-Joseph</dc:creator>
  <cp:lastModifiedBy>Dawn Alexander-Joseph</cp:lastModifiedBy>
  <cp:revision>1</cp:revision>
  <dcterms:created xsi:type="dcterms:W3CDTF">2018-11-01T10:05:37Z</dcterms:created>
  <dcterms:modified xsi:type="dcterms:W3CDTF">2018-11-01T10:08:12Z</dcterms:modified>
</cp:coreProperties>
</file>