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71" r:id="rId4"/>
    <p:sldId id="258" r:id="rId5"/>
    <p:sldId id="257" r:id="rId6"/>
    <p:sldId id="260" r:id="rId7"/>
    <p:sldId id="261" r:id="rId8"/>
    <p:sldId id="262" r:id="rId9"/>
    <p:sldId id="267" r:id="rId10"/>
    <p:sldId id="268" r:id="rId11"/>
    <p:sldId id="269" r:id="rId12"/>
    <p:sldId id="270" r:id="rId13"/>
    <p:sldId id="264" r:id="rId14"/>
    <p:sldId id="265" r:id="rId15"/>
    <p:sldId id="25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04" autoAdjust="0"/>
  </p:normalViewPr>
  <p:slideViewPr>
    <p:cSldViewPr>
      <p:cViewPr varScale="1">
        <p:scale>
          <a:sx n="106" d="100"/>
          <a:sy n="106" d="100"/>
        </p:scale>
        <p:origin x="-17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5F88316-C59C-4717-B768-F64856FA0678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E1087B6-2DEE-420E-AB17-8B1D824EF10A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8316-C59C-4717-B768-F64856FA0678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87B6-2DEE-420E-AB17-8B1D824EF10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8316-C59C-4717-B768-F64856FA0678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87B6-2DEE-420E-AB17-8B1D824EF10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5F88316-C59C-4717-B768-F64856FA0678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E1087B6-2DEE-420E-AB17-8B1D824EF10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5F88316-C59C-4717-B768-F64856FA0678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E1087B6-2DEE-420E-AB17-8B1D824EF10A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8316-C59C-4717-B768-F64856FA0678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87B6-2DEE-420E-AB17-8B1D824EF10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8316-C59C-4717-B768-F64856FA0678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87B6-2DEE-420E-AB17-8B1D824EF10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5F88316-C59C-4717-B768-F64856FA0678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1087B6-2DEE-420E-AB17-8B1D824EF10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8316-C59C-4717-B768-F64856FA0678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87B6-2DEE-420E-AB17-8B1D824EF10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5F88316-C59C-4717-B768-F64856FA0678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E1087B6-2DEE-420E-AB17-8B1D824EF10A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5F88316-C59C-4717-B768-F64856FA0678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1087B6-2DEE-420E-AB17-8B1D824EF10A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5F88316-C59C-4717-B768-F64856FA0678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E1087B6-2DEE-420E-AB17-8B1D824EF10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4786" y="2132856"/>
            <a:ext cx="67687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 an understanding of how we teach and differentiate for children with special educational needs</a:t>
            </a:r>
          </a:p>
          <a:p>
            <a:pPr algn="ctr"/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Rachael Carr</a:t>
            </a:r>
          </a:p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Deputy Headteacher (Inclusion)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:\Users\clazic.SOUTHWOLD\Pictures\LifeCam Files\orchard current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6715"/>
            <a:ext cx="2448272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2700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8463"/>
            <a:ext cx="4032447" cy="386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9" y="4049661"/>
            <a:ext cx="5896219" cy="256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66002" y="1074622"/>
            <a:ext cx="4668688" cy="277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410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3"/>
            <a:ext cx="426965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255" y="3394646"/>
            <a:ext cx="6128703" cy="337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904"/>
            <a:ext cx="3450776" cy="335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1584176" cy="348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222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wobble cush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70" y="188640"/>
            <a:ext cx="47625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fidget toys for ad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318" name="Picture 6" descr="Image result for fidget toys for adh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50704"/>
            <a:ext cx="3456795" cy="345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mage result for sand tim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3" r="22046"/>
          <a:stretch/>
        </p:blipFill>
        <p:spPr bwMode="auto">
          <a:xfrm>
            <a:off x="5364088" y="139088"/>
            <a:ext cx="3024336" cy="546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408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162" y="116632"/>
            <a:ext cx="813690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Targeted – Interventions</a:t>
            </a:r>
          </a:p>
          <a:p>
            <a:pPr algn="ctr"/>
            <a:endParaRPr lang="en-GB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Speech and Language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Launchpad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Sensory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Attention Autism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Precision Teaching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1:1 Reading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Skills/Managing feelings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Circle of Friends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Zones of Regulation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Symphony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Lexia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clazic.SOUTHWOLD\Pictures\LifeCam Files\orchard current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301208"/>
            <a:ext cx="2088232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Image result for assess plan do 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36712"/>
            <a:ext cx="2999829" cy="290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84168" y="4647819"/>
            <a:ext cx="2581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Training</a:t>
            </a:r>
          </a:p>
          <a:p>
            <a:pPr algn="ctr"/>
            <a:r>
              <a:rPr lang="en-GB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Assurance</a:t>
            </a:r>
            <a:endParaRPr lang="en-GB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20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Specialist – External Agencies </a:t>
            </a:r>
            <a:endParaRPr lang="en-GB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clazic.SOUTHWOLD\Pictures\LifeCam Files\orchard current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64" y="5445224"/>
            <a:ext cx="1944216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89543" y="1484784"/>
            <a:ext cx="47585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Speech and Language Therapists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Unlocking Potential – therapeutic support</a:t>
            </a:r>
          </a:p>
          <a:p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Specialist teachers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Educational Psychologists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assess plan do 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366" y="1112843"/>
            <a:ext cx="296940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9453" y="4365104"/>
            <a:ext cx="2581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Training</a:t>
            </a:r>
          </a:p>
          <a:p>
            <a:pPr algn="ctr"/>
            <a:r>
              <a:rPr lang="en-GB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Assurance</a:t>
            </a:r>
            <a:endParaRPr lang="en-GB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724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260648"/>
            <a:ext cx="78488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Parental involvement </a:t>
            </a:r>
          </a:p>
          <a:p>
            <a:pPr algn="ctr"/>
            <a:endParaRPr lang="en-GB" sz="2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Our school recognises the importance of working in partnership with parents in order to offer quality provision in the area of SEND. </a:t>
            </a:r>
          </a:p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school aims to respond effectively to parental concerns regarding their child’s individual needs and act appropriately. </a:t>
            </a:r>
          </a:p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SEND team will aim to develop effective mechanisms for parental involvement and the sharing of information: 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 aim to: 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Inform parents when difficulties are first identified by the class teacher.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Respond to any concerns raised by parents and arrange meetings with the Head teacher and/or Deputy Head teachers to discuss these.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inform parents about the implementation of Personal Learning Goals.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 home/school programs for children if the need arises.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inform parents and get their views when the school is considering contacting outside agencies for further advice and support.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Direct parents to the appropriate agencies if they want to seek further advice and support themselves.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Facilitate meeting between outside agencies are parents when needed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:\Users\clazic.SOUTHWOLD\Pictures\LifeCam Files\orchard current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6632"/>
            <a:ext cx="1476164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7893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1432" y="116632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Meet The Team</a:t>
            </a:r>
            <a:endParaRPr lang="en-GB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0246" y="681130"/>
            <a:ext cx="179844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51376" y="1257336"/>
            <a:ext cx="1795461" cy="1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5241" y="3915358"/>
            <a:ext cx="1866063" cy="146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17277" y="4069187"/>
            <a:ext cx="1866065" cy="149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92318" y="2827274"/>
            <a:ext cx="2015666" cy="149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clazic.SOUTHWOLD\Pictures\LifeCam Files\orchard current logo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608" y="832737"/>
            <a:ext cx="1584176" cy="8720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9307" y="239441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Mrs Baez</a:t>
            </a:r>
          </a:p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AHT/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SENCo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0576" y="3028454"/>
            <a:ext cx="3294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Miss Headen</a:t>
            </a:r>
          </a:p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EYFS Phase Leader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867728" y="57476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Miss Buttery</a:t>
            </a:r>
          </a:p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Mentor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1760" y="58517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Mr Ward</a:t>
            </a:r>
          </a:p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Mentor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41432" y="46474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Laura Goulden</a:t>
            </a:r>
          </a:p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Unlocking Potential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166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228" y="4869160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overarching aim of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Flagship status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is that an individual school which has achieved this status can now further its work in Inclusion through internal research activities.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6228" y="3212976"/>
            <a:ext cx="78106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IQM 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inclusive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school award recognises the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on-going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commitment by schools to provide the very best education for all children irrespective of differences.</a:t>
            </a:r>
          </a:p>
        </p:txBody>
      </p:sp>
      <p:pic>
        <p:nvPicPr>
          <p:cNvPr id="15362" name="Picture 2" descr="Image result for inclusion quality flagship sta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15" y="260648"/>
            <a:ext cx="280831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clazic.SOUTHWOLD\Pictures\LifeCam Files\orchard current 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06896"/>
            <a:ext cx="2808312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448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1640" y="188640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“Every teacher is a teacher of special educational needs.”</a:t>
            </a:r>
            <a:endParaRPr lang="en-GB" sz="28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8525">
            <a:off x="837512" y="1658725"/>
            <a:ext cx="3434513" cy="436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2" t="21639" r="7253"/>
          <a:stretch/>
        </p:blipFill>
        <p:spPr bwMode="auto">
          <a:xfrm rot="702071">
            <a:off x="4775515" y="1839221"/>
            <a:ext cx="3232890" cy="436916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329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9038" y="548680"/>
            <a:ext cx="741682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4 areas of SEND:</a:t>
            </a:r>
          </a:p>
          <a:p>
            <a:pPr algn="ctr"/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Social, emotions and Mental Health (SEMH)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and Interaction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Cognition and Learning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Sensory and/or Physical Needs </a:t>
            </a:r>
          </a:p>
        </p:txBody>
      </p:sp>
      <p:pic>
        <p:nvPicPr>
          <p:cNvPr id="6" name="Picture 5" descr="C:\Users\clazic.SOUTHWOLD\Pictures\LifeCam Files\orchard current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0327"/>
            <a:ext cx="1872208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4312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611560" y="224644"/>
            <a:ext cx="6576971" cy="612068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5733256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Universal – High Quality Teaching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5796" y="4008963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Targeted - Interventions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1854" y="2064623"/>
            <a:ext cx="1916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Specialist – external agencies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:\Users\clazic.SOUTHWOLD\Pictures\LifeCam Files\orchard current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0077"/>
            <a:ext cx="2376264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1317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High Quality Teaching</a:t>
            </a:r>
            <a:endParaRPr lang="en-GB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461" y="1484784"/>
            <a:ext cx="58326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Teaching/Modelling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Classroom Climate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Classroom Management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for all staff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:\Users\clazic.SOUTHWOLD\Pictures\LifeCam Files\orchard current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1347"/>
            <a:ext cx="216024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2220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7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Differentiation</a:t>
            </a:r>
            <a:endParaRPr lang="en-GB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356" y="980728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Modifications of: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Content of the lesson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learning is presented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356" y="3140968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Orchard differentiate for children with SEND through high quality teaching: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 explicit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Range of resources – concrete and visual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Recapping prior learning and making links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Repetition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Simplified language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Modelling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Memory aids –task planners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:\Users\clazic.SOUTHWOLD\Pictures\LifeCam Files\orchard current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0326"/>
            <a:ext cx="2232248" cy="1160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715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320480" cy="595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4032448" cy="55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39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</TotalTime>
  <Words>402</Words>
  <Application>Microsoft Office PowerPoint</Application>
  <PresentationFormat>On-screen Show (4:3)</PresentationFormat>
  <Paragraphs>96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Carr</dc:creator>
  <cp:lastModifiedBy>Rachael Carr</cp:lastModifiedBy>
  <cp:revision>6</cp:revision>
  <dcterms:created xsi:type="dcterms:W3CDTF">2019-03-01T06:45:43Z</dcterms:created>
  <dcterms:modified xsi:type="dcterms:W3CDTF">2019-03-01T07:46:42Z</dcterms:modified>
</cp:coreProperties>
</file>