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1" r:id="rId6"/>
    <p:sldId id="259" r:id="rId7"/>
    <p:sldId id="260" r:id="rId8"/>
    <p:sldId id="264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2730" y="-89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0DB3A-ADFC-4336-80F0-4E0C1742D945}" type="datetimeFigureOut">
              <a:rPr lang="en-GB" smtClean="0"/>
              <a:t>15/02/2019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12BB5-9899-4C4A-8D8E-6CED43B6E2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5884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0DB3A-ADFC-4336-80F0-4E0C1742D945}" type="datetimeFigureOut">
              <a:rPr lang="en-GB" smtClean="0"/>
              <a:t>15/02/2019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12BB5-9899-4C4A-8D8E-6CED43B6E2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2480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0DB3A-ADFC-4336-80F0-4E0C1742D945}" type="datetimeFigureOut">
              <a:rPr lang="en-GB" smtClean="0"/>
              <a:t>15/02/2019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12BB5-9899-4C4A-8D8E-6CED43B6E2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1313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0DB3A-ADFC-4336-80F0-4E0C1742D945}" type="datetimeFigureOut">
              <a:rPr lang="en-GB" smtClean="0"/>
              <a:t>15/02/2019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12BB5-9899-4C4A-8D8E-6CED43B6E2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8705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0DB3A-ADFC-4336-80F0-4E0C1742D945}" type="datetimeFigureOut">
              <a:rPr lang="en-GB" smtClean="0"/>
              <a:t>15/02/2019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12BB5-9899-4C4A-8D8E-6CED43B6E2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840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0DB3A-ADFC-4336-80F0-4E0C1742D945}" type="datetimeFigureOut">
              <a:rPr lang="en-GB" smtClean="0"/>
              <a:t>15/02/2019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12BB5-9899-4C4A-8D8E-6CED43B6E2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3714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0DB3A-ADFC-4336-80F0-4E0C1742D945}" type="datetimeFigureOut">
              <a:rPr lang="en-GB" smtClean="0"/>
              <a:t>15/02/2019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12BB5-9899-4C4A-8D8E-6CED43B6E2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642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0DB3A-ADFC-4336-80F0-4E0C1742D945}" type="datetimeFigureOut">
              <a:rPr lang="en-GB" smtClean="0"/>
              <a:t>15/02/2019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12BB5-9899-4C4A-8D8E-6CED43B6E2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1914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0DB3A-ADFC-4336-80F0-4E0C1742D945}" type="datetimeFigureOut">
              <a:rPr lang="en-GB" smtClean="0"/>
              <a:t>15/02/2019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12BB5-9899-4C4A-8D8E-6CED43B6E2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4568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0DB3A-ADFC-4336-80F0-4E0C1742D945}" type="datetimeFigureOut">
              <a:rPr lang="en-GB" smtClean="0"/>
              <a:t>15/02/2019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12BB5-9899-4C4A-8D8E-6CED43B6E2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6070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0DB3A-ADFC-4336-80F0-4E0C1742D945}" type="datetimeFigureOut">
              <a:rPr lang="en-GB" smtClean="0"/>
              <a:t>15/02/2019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12BB5-9899-4C4A-8D8E-6CED43B6E2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1933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30DB3A-ADFC-4336-80F0-4E0C1742D945}" type="datetimeFigureOut">
              <a:rPr lang="en-GB" smtClean="0"/>
              <a:t>15/02/2019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912BB5-9899-4C4A-8D8E-6CED43B6E2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2761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559"/>
            <a:ext cx="9186477" cy="6879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8950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2528"/>
            <a:ext cx="9144001" cy="6841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157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2134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16359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6723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80732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2334"/>
            <a:ext cx="9211720" cy="6890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61960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758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82776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389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70789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389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11560" y="548680"/>
            <a:ext cx="7992888" cy="5760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/>
              <a:t>Now let’s try out Scratch Jr!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550" y="1700808"/>
            <a:ext cx="5981700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00493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Now let’s try out Scratch </a:t>
            </a:r>
            <a:r>
              <a:rPr lang="en-GB" dirty="0" err="1" smtClean="0"/>
              <a:t>Jr</a:t>
            </a:r>
            <a:r>
              <a:rPr lang="en-GB" dirty="0" smtClean="0"/>
              <a:t>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05425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14</Words>
  <Application>Microsoft Office PowerPoint</Application>
  <PresentationFormat>On-screen Show (4:3)</PresentationFormat>
  <Paragraphs>2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Now let’s try out Scratch Jr!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Edward Hodgkin</dc:creator>
  <cp:lastModifiedBy>Teacher</cp:lastModifiedBy>
  <cp:revision>8</cp:revision>
  <dcterms:created xsi:type="dcterms:W3CDTF">2018-03-16T07:54:57Z</dcterms:created>
  <dcterms:modified xsi:type="dcterms:W3CDTF">2019-02-15T07:53:26Z</dcterms:modified>
</cp:coreProperties>
</file>