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E069-DF3E-4CD9-9F4A-CEDB46CA2562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DCB2-3D89-4962-A000-A1591F1AF1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E069-DF3E-4CD9-9F4A-CEDB46CA2562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DCB2-3D89-4962-A000-A1591F1AF1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E069-DF3E-4CD9-9F4A-CEDB46CA2562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DCB2-3D89-4962-A000-A1591F1AF1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E069-DF3E-4CD9-9F4A-CEDB46CA2562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DCB2-3D89-4962-A000-A1591F1AF1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E069-DF3E-4CD9-9F4A-CEDB46CA2562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DCB2-3D89-4962-A000-A1591F1AF1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E069-DF3E-4CD9-9F4A-CEDB46CA2562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DCB2-3D89-4962-A000-A1591F1AF1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E069-DF3E-4CD9-9F4A-CEDB46CA2562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DCB2-3D89-4962-A000-A1591F1AF1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E069-DF3E-4CD9-9F4A-CEDB46CA2562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DCB2-3D89-4962-A000-A1591F1AF1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E069-DF3E-4CD9-9F4A-CEDB46CA2562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DCB2-3D89-4962-A000-A1591F1AF1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E069-DF3E-4CD9-9F4A-CEDB46CA2562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DCB2-3D89-4962-A000-A1591F1AF1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E069-DF3E-4CD9-9F4A-CEDB46CA2562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DCB2-3D89-4962-A000-A1591F1AF1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E069-DF3E-4CD9-9F4A-CEDB46CA2562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3DCB2-3D89-4962-A000-A1591F1AF1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620688"/>
            <a:ext cx="69847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latin typeface="Century Gothic" pitchFamily="34" charset="0"/>
              </a:rPr>
              <a:t>Numeracy Coffee Morning </a:t>
            </a:r>
          </a:p>
          <a:p>
            <a:pPr algn="ctr"/>
            <a:endParaRPr lang="en-GB" sz="4000" b="1" dirty="0" smtClean="0">
              <a:latin typeface="Century Gothic" pitchFamily="34" charset="0"/>
            </a:endParaRPr>
          </a:p>
          <a:p>
            <a:pPr algn="ctr"/>
            <a:endParaRPr lang="en-GB" sz="4000" b="1" dirty="0" smtClean="0">
              <a:latin typeface="Century Gothic" pitchFamily="34" charset="0"/>
            </a:endParaRPr>
          </a:p>
          <a:p>
            <a:pPr algn="ctr"/>
            <a:r>
              <a:rPr lang="en-GB" sz="4000" b="1" dirty="0" smtClean="0">
                <a:latin typeface="Century Gothic" pitchFamily="34" charset="0"/>
              </a:rPr>
              <a:t>Be in the know! Learn new methods to solve maths problems </a:t>
            </a:r>
            <a:endParaRPr lang="en-GB" sz="4000" b="1" dirty="0">
              <a:latin typeface="Century Gothic" pitchFamily="34" charset="0"/>
            </a:endParaRPr>
          </a:p>
          <a:p>
            <a:pPr algn="ctr"/>
            <a:endParaRPr lang="en-GB" sz="4000" b="1" dirty="0" smtClean="0">
              <a:latin typeface="Century Gothic" pitchFamily="34" charset="0"/>
            </a:endParaRPr>
          </a:p>
          <a:p>
            <a:pPr algn="ctr"/>
            <a:endParaRPr lang="en-GB" sz="4000" b="1" dirty="0" smtClean="0">
              <a:latin typeface="Century Gothic" pitchFamily="34" charset="0"/>
            </a:endParaRPr>
          </a:p>
          <a:p>
            <a:pPr algn="ctr"/>
            <a:r>
              <a:rPr lang="en-GB" sz="4000" b="1" dirty="0" smtClean="0">
                <a:latin typeface="Century Gothic" pitchFamily="34" charset="0"/>
              </a:rPr>
              <a:t>Mr Siddique </a:t>
            </a:r>
            <a:endParaRPr lang="en-GB" sz="4000" b="1" dirty="0">
              <a:latin typeface="Century Gothic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6718" y="6093296"/>
            <a:ext cx="164728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4664"/>
            <a:ext cx="6336704" cy="5702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236296" y="602128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/>
              <a:t>Year 3</a:t>
            </a:r>
            <a:endParaRPr lang="en-GB" sz="3200" u="sng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6718" y="6093296"/>
            <a:ext cx="164728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552" y="764704"/>
            <a:ext cx="77768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Using</a:t>
            </a:r>
            <a:r>
              <a:rPr kumimoji="0" lang="en-GB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the bus stop method, solve the following: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3200" dirty="0" smtClean="0"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3200" dirty="0"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3600" dirty="0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45 ÷ 9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6718" y="6093296"/>
            <a:ext cx="164728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92080" y="6093296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/>
              <a:t>Year 4</a:t>
            </a:r>
            <a:endParaRPr lang="en-GB" sz="3200" u="sng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48680"/>
            <a:ext cx="4050184" cy="556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6718" y="6093296"/>
            <a:ext cx="164728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692696"/>
            <a:ext cx="4608512" cy="523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0" y="587727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/>
              <a:t>Year 5</a:t>
            </a:r>
            <a:endParaRPr lang="en-GB" sz="3200" u="sng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6718" y="6093296"/>
            <a:ext cx="164728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764704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Using</a:t>
            </a:r>
            <a:r>
              <a:rPr kumimoji="0" lang="en-GB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the bus stop method, solve the following: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3200" dirty="0" smtClean="0"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3200" dirty="0"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3600" dirty="0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45 ÷ 8 =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sz="3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3600" dirty="0" smtClean="0">
              <a:solidFill>
                <a:srgbClr val="FF0000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32</a:t>
            </a:r>
            <a:r>
              <a:rPr kumimoji="0" lang="en-GB" sz="3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÷ 5 = 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6718" y="6093296"/>
            <a:ext cx="164728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836712"/>
            <a:ext cx="5472608" cy="414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6718" y="6093296"/>
            <a:ext cx="164728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0" y="587727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/>
              <a:t>Year 6</a:t>
            </a:r>
            <a:endParaRPr lang="en-GB" sz="3200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5400" dirty="0" smtClean="0"/>
              <a:t>528 ÷ 24 = </a:t>
            </a:r>
          </a:p>
          <a:p>
            <a:pPr>
              <a:buNone/>
            </a:pPr>
            <a:endParaRPr lang="en-GB" sz="5400" dirty="0"/>
          </a:p>
          <a:p>
            <a:pPr>
              <a:buNone/>
            </a:pPr>
            <a:r>
              <a:rPr lang="en-GB" sz="5400" dirty="0" smtClean="0"/>
              <a:t>528  88 =</a:t>
            </a:r>
            <a:endParaRPr lang="en-GB" sz="5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6718" y="6093296"/>
            <a:ext cx="164728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476672"/>
            <a:ext cx="79928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4400" dirty="0" smtClean="0">
                <a:latin typeface="Century Gothic" pitchFamily="34" charset="0"/>
              </a:rPr>
              <a:t>Concrete, pictorial and abstract, vocabulary building</a:t>
            </a:r>
          </a:p>
          <a:p>
            <a:pPr>
              <a:buFont typeface="Arial" pitchFamily="34" charset="0"/>
              <a:buChar char="•"/>
            </a:pPr>
            <a:r>
              <a:rPr lang="en-GB" sz="4400" dirty="0" smtClean="0">
                <a:latin typeface="Century Gothic" pitchFamily="34" charset="0"/>
              </a:rPr>
              <a:t>Calculation policy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6718" y="6093296"/>
            <a:ext cx="164728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Concrete</a:t>
            </a:r>
          </a:p>
          <a:p>
            <a:endParaRPr lang="en-GB" dirty="0" smtClean="0"/>
          </a:p>
          <a:p>
            <a:r>
              <a:rPr lang="en-GB" dirty="0" smtClean="0"/>
              <a:t>Pictorial</a:t>
            </a:r>
          </a:p>
          <a:p>
            <a:endParaRPr lang="en-GB" dirty="0" smtClean="0"/>
          </a:p>
          <a:p>
            <a:r>
              <a:rPr lang="en-GB" dirty="0" smtClean="0"/>
              <a:t>Abstract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6718" y="6093296"/>
            <a:ext cx="164728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C:\Users\Cat\Pictures\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2" y="1331954"/>
            <a:ext cx="2808313" cy="137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:\Users\Cat\Pictures\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71954"/>
            <a:ext cx="2808312" cy="137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C:\Users\Cat\Pictures\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149080"/>
            <a:ext cx="2808312" cy="209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9118" y="6245696"/>
            <a:ext cx="164728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560840" cy="501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651528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>
                <a:latin typeface="Century Gothic" pitchFamily="34" charset="0"/>
              </a:rPr>
              <a:t>Ensures progression of skills across year groups</a:t>
            </a:r>
          </a:p>
          <a:p>
            <a:pPr marL="109728" indent="0">
              <a:buNone/>
            </a:pPr>
            <a:endParaRPr lang="en-GB" dirty="0">
              <a:latin typeface="Century Gothic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Century Gothic" panose="020B0502020202020204" pitchFamily="34" charset="0"/>
              </a:rPr>
              <a:t>Calculation policy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6718" y="6093296"/>
            <a:ext cx="164728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6334125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 us explore division!</a:t>
            </a:r>
            <a:endParaRPr lang="en-GB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84784"/>
            <a:ext cx="4104456" cy="470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236296" y="602128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/>
              <a:t>Year 1</a:t>
            </a:r>
            <a:endParaRPr lang="en-GB" sz="32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67544" y="334979"/>
            <a:ext cx="835292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Using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mini WB or cubes, show me concrete/pictorial representation: of the following 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8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There are 12 bulbs.  Plant 3 in each pot.  How many pots are there?</a:t>
            </a:r>
            <a:endParaRPr kumimoji="0" lang="en-GB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800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Jo has 12 Lego wheels.  How many cars can she make?</a:t>
            </a:r>
            <a:endParaRPr kumimoji="0" lang="en-GB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6718" y="6093296"/>
            <a:ext cx="164728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36296" y="602128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/>
              <a:t>Year 2</a:t>
            </a:r>
            <a:endParaRPr lang="en-GB" sz="3200" u="sng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4536504" cy="531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6718" y="6093296"/>
            <a:ext cx="164728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50422"/>
            <a:ext cx="83529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Using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mini WB or cubes, show me concrete/pictorial representation: of the following 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8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Kia,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Harry and Jane shared 15 red roses between themselves. </a:t>
            </a:r>
            <a:r>
              <a:rPr kumimoji="0" lang="en-GB" sz="2800" b="0" i="0" u="none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How 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many roses does each child get?</a:t>
            </a:r>
            <a:endParaRPr kumimoji="0" lang="en-GB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800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18 ÷ 6</a:t>
            </a:r>
            <a:endParaRPr kumimoji="0" lang="en-GB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6718" y="6093296"/>
            <a:ext cx="164728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176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Calculation policy</vt:lpstr>
      <vt:lpstr>Let us explore division!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Rachael Carr</cp:lastModifiedBy>
  <cp:revision>2</cp:revision>
  <dcterms:created xsi:type="dcterms:W3CDTF">2018-09-19T21:55:44Z</dcterms:created>
  <dcterms:modified xsi:type="dcterms:W3CDTF">2018-10-14T16:32:51Z</dcterms:modified>
</cp:coreProperties>
</file>